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y="5143500" cx="9144000"/>
  <p:notesSz cx="6858000" cy="9144000"/>
  <p:embeddedFontLst>
    <p:embeddedFont>
      <p:font typeface="Roboto Slab"/>
      <p:regular r:id="rId43"/>
      <p:bold r:id="rId44"/>
    </p:embeddedFont>
    <p:embeddedFont>
      <p:font typeface="Roboto"/>
      <p:regular r:id="rId45"/>
      <p:bold r:id="rId46"/>
      <p:italic r:id="rId47"/>
      <p:boldItalic r:id="rId48"/>
    </p:embeddedFont>
    <p:embeddedFont>
      <p:font typeface="Nunito"/>
      <p:regular r:id="rId49"/>
      <p:bold r:id="rId50"/>
      <p:italic r:id="rId51"/>
      <p:boldItalic r:id="rId52"/>
    </p:embeddedFont>
    <p:embeddedFont>
      <p:font typeface="Quicksand"/>
      <p:regular r:id="rId53"/>
      <p:bold r:id="rId54"/>
    </p:embeddedFont>
    <p:embeddedFont>
      <p:font typeface="Orbitron"/>
      <p:regular r:id="rId55"/>
      <p:bold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font" Target="fonts/RobotoSlab-bold.fntdata"/><Relationship Id="rId43" Type="http://schemas.openxmlformats.org/officeDocument/2006/relationships/font" Target="fonts/RobotoSlab-regular.fntdata"/><Relationship Id="rId46" Type="http://schemas.openxmlformats.org/officeDocument/2006/relationships/font" Target="fonts/Roboto-bold.fntdata"/><Relationship Id="rId45"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Roboto-boldItalic.fntdata"/><Relationship Id="rId47" Type="http://schemas.openxmlformats.org/officeDocument/2006/relationships/font" Target="fonts/Roboto-italic.fntdata"/><Relationship Id="rId49" Type="http://schemas.openxmlformats.org/officeDocument/2006/relationships/font" Target="fonts/Nunito-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Nunito-italic.fntdata"/><Relationship Id="rId50" Type="http://schemas.openxmlformats.org/officeDocument/2006/relationships/font" Target="fonts/Nunito-bold.fntdata"/><Relationship Id="rId53" Type="http://schemas.openxmlformats.org/officeDocument/2006/relationships/font" Target="fonts/Quicksand-regular.fntdata"/><Relationship Id="rId52" Type="http://schemas.openxmlformats.org/officeDocument/2006/relationships/font" Target="fonts/Nunito-boldItalic.fntdata"/><Relationship Id="rId11" Type="http://schemas.openxmlformats.org/officeDocument/2006/relationships/slide" Target="slides/slide4.xml"/><Relationship Id="rId55" Type="http://schemas.openxmlformats.org/officeDocument/2006/relationships/font" Target="fonts/Orbitron-regular.fntdata"/><Relationship Id="rId10" Type="http://schemas.openxmlformats.org/officeDocument/2006/relationships/slide" Target="slides/slide3.xml"/><Relationship Id="rId54" Type="http://schemas.openxmlformats.org/officeDocument/2006/relationships/font" Target="fonts/Quicksand-bold.fntdata"/><Relationship Id="rId13" Type="http://schemas.openxmlformats.org/officeDocument/2006/relationships/slide" Target="slides/slide6.xml"/><Relationship Id="rId12" Type="http://schemas.openxmlformats.org/officeDocument/2006/relationships/slide" Target="slides/slide5.xml"/><Relationship Id="rId56" Type="http://schemas.openxmlformats.org/officeDocument/2006/relationships/font" Target="fonts/Orbitron-bold.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5cdaceff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5cdaceff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6022787a1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6022787a1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6022787a1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6022787a1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5cdaceffa0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5cdaceffa0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5cdaceffa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25cdaceffa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5cdaceffa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5cdaceffa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5cdaceffa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5cdaceffa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5cdaceffa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5cdaceffa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5cdaceffa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5cdaceffa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5cdaceffa0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5cdaceffa0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5cdaceffa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5cdaceffa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5cdaceffa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5cdaceffa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5cdaceffa0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5cdaceffa0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5cdaceffa0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5cdaceffa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5cdaceffa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5cdaceffa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5cdaceffa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25cdaceffa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5cdaceffa0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5cdaceffa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5cdaceffa0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25cdaceffa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5cdaceffa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5cdaceffa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5cdaceffa0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5cdaceffa0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5cdaceffa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25cdaceffa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5cdaceffa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5cdaceffa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6021072f06_6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g26021072f06_6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5cdaceffa0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5cdaceffa0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5cdaceffa0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5cdaceffa0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4fc3236ebe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4fc3236ebe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4fc3236ebe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24fc3236ebe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4fc3236ebe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24fc3236ebe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4fc3236ebe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4fc3236ebe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6021072f06_1_45:notes"/>
          <p:cNvSpPr/>
          <p:nvPr>
            <p:ph idx="2" type="sldImg"/>
          </p:nvPr>
        </p:nvSpPr>
        <p:spPr>
          <a:xfrm>
            <a:off x="381794" y="685800"/>
            <a:ext cx="6095999"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g26021072f06_1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5cdaceffa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5cdaceffa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6022787a1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6022787a1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6022787a1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6022787a1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6022787a19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6022787a1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6022787a1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6022787a1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3" name="Shape 63"/>
        <p:cNvGrpSpPr/>
        <p:nvPr/>
      </p:nvGrpSpPr>
      <p:grpSpPr>
        <a:xfrm>
          <a:off x="0" y="0"/>
          <a:ext cx="0" cy="0"/>
          <a:chOff x="0" y="0"/>
          <a:chExt cx="0" cy="0"/>
        </a:xfrm>
      </p:grpSpPr>
      <p:sp>
        <p:nvSpPr>
          <p:cNvPr id="64" name="Google Shape;64;p14"/>
          <p:cNvSpPr txBox="1"/>
          <p:nvPr>
            <p:ph type="ctrTitle"/>
          </p:nvPr>
        </p:nvSpPr>
        <p:spPr>
          <a:xfrm>
            <a:off x="311711" y="744575"/>
            <a:ext cx="8520719" cy="2052675"/>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5" name="Google Shape;65;p14"/>
          <p:cNvSpPr txBox="1"/>
          <p:nvPr>
            <p:ph idx="1" type="subTitle"/>
          </p:nvPr>
        </p:nvSpPr>
        <p:spPr>
          <a:xfrm>
            <a:off x="311703" y="2834125"/>
            <a:ext cx="8520719" cy="792675"/>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6" name="Google Shape;66;p14"/>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15"/>
          <p:cNvSpPr txBox="1"/>
          <p:nvPr>
            <p:ph type="title"/>
          </p:nvPr>
        </p:nvSpPr>
        <p:spPr>
          <a:xfrm>
            <a:off x="311703" y="2150850"/>
            <a:ext cx="8520719" cy="841725"/>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9" name="Google Shape;69;p15"/>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sp>
        <p:nvSpPr>
          <p:cNvPr id="71" name="Google Shape;71;p16"/>
          <p:cNvSpPr txBox="1"/>
          <p:nvPr>
            <p:ph type="title"/>
          </p:nvPr>
        </p:nvSpPr>
        <p:spPr>
          <a:xfrm>
            <a:off x="311703" y="445025"/>
            <a:ext cx="8520719" cy="572625"/>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2" name="Google Shape;72;p16"/>
          <p:cNvSpPr txBox="1"/>
          <p:nvPr>
            <p:ph idx="1" type="body"/>
          </p:nvPr>
        </p:nvSpPr>
        <p:spPr>
          <a:xfrm>
            <a:off x="311703" y="1152475"/>
            <a:ext cx="8520719"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3" name="Google Shape;73;p16"/>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4" name="Shape 74"/>
        <p:cNvGrpSpPr/>
        <p:nvPr/>
      </p:nvGrpSpPr>
      <p:grpSpPr>
        <a:xfrm>
          <a:off x="0" y="0"/>
          <a:ext cx="0" cy="0"/>
          <a:chOff x="0" y="0"/>
          <a:chExt cx="0" cy="0"/>
        </a:xfrm>
      </p:grpSpPr>
      <p:sp>
        <p:nvSpPr>
          <p:cNvPr id="75" name="Google Shape;75;p17"/>
          <p:cNvSpPr txBox="1"/>
          <p:nvPr>
            <p:ph type="title"/>
          </p:nvPr>
        </p:nvSpPr>
        <p:spPr>
          <a:xfrm>
            <a:off x="311703" y="445025"/>
            <a:ext cx="8520719" cy="572625"/>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6" name="Google Shape;76;p17"/>
          <p:cNvSpPr txBox="1"/>
          <p:nvPr>
            <p:ph idx="1" type="body"/>
          </p:nvPr>
        </p:nvSpPr>
        <p:spPr>
          <a:xfrm>
            <a:off x="311703" y="1152475"/>
            <a:ext cx="3999967"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7"/>
          <p:cNvSpPr txBox="1"/>
          <p:nvPr>
            <p:ph idx="2" type="body"/>
          </p:nvPr>
        </p:nvSpPr>
        <p:spPr>
          <a:xfrm>
            <a:off x="4832449" y="1152475"/>
            <a:ext cx="3999967"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8" name="Google Shape;78;p17"/>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18"/>
          <p:cNvSpPr txBox="1"/>
          <p:nvPr>
            <p:ph type="title"/>
          </p:nvPr>
        </p:nvSpPr>
        <p:spPr>
          <a:xfrm>
            <a:off x="311703" y="445025"/>
            <a:ext cx="8520719" cy="572625"/>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1" name="Google Shape;81;p18"/>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2" name="Shape 82"/>
        <p:cNvGrpSpPr/>
        <p:nvPr/>
      </p:nvGrpSpPr>
      <p:grpSpPr>
        <a:xfrm>
          <a:off x="0" y="0"/>
          <a:ext cx="0" cy="0"/>
          <a:chOff x="0" y="0"/>
          <a:chExt cx="0" cy="0"/>
        </a:xfrm>
      </p:grpSpPr>
      <p:sp>
        <p:nvSpPr>
          <p:cNvPr id="83" name="Google Shape;83;p19"/>
          <p:cNvSpPr txBox="1"/>
          <p:nvPr>
            <p:ph type="title"/>
          </p:nvPr>
        </p:nvSpPr>
        <p:spPr>
          <a:xfrm>
            <a:off x="311703" y="555600"/>
            <a:ext cx="2808056" cy="755775"/>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4" name="Google Shape;84;p19"/>
          <p:cNvSpPr txBox="1"/>
          <p:nvPr>
            <p:ph idx="1" type="body"/>
          </p:nvPr>
        </p:nvSpPr>
        <p:spPr>
          <a:xfrm>
            <a:off x="311703" y="1389600"/>
            <a:ext cx="2808056" cy="3179475"/>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5" name="Google Shape;85;p19"/>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6" name="Shape 86"/>
        <p:cNvGrpSpPr/>
        <p:nvPr/>
      </p:nvGrpSpPr>
      <p:grpSpPr>
        <a:xfrm>
          <a:off x="0" y="0"/>
          <a:ext cx="0" cy="0"/>
          <a:chOff x="0" y="0"/>
          <a:chExt cx="0" cy="0"/>
        </a:xfrm>
      </p:grpSpPr>
      <p:sp>
        <p:nvSpPr>
          <p:cNvPr id="87" name="Google Shape;87;p20"/>
          <p:cNvSpPr txBox="1"/>
          <p:nvPr>
            <p:ph type="title"/>
          </p:nvPr>
        </p:nvSpPr>
        <p:spPr>
          <a:xfrm>
            <a:off x="490255" y="450150"/>
            <a:ext cx="6367808" cy="4090725"/>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8" name="Google Shape;88;p20"/>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9" name="Shape 89"/>
        <p:cNvGrpSpPr/>
        <p:nvPr/>
      </p:nvGrpSpPr>
      <p:grpSpPr>
        <a:xfrm>
          <a:off x="0" y="0"/>
          <a:ext cx="0" cy="0"/>
          <a:chOff x="0" y="0"/>
          <a:chExt cx="0" cy="0"/>
        </a:xfrm>
      </p:grpSpPr>
      <p:sp>
        <p:nvSpPr>
          <p:cNvPr id="90" name="Google Shape;90;p21"/>
          <p:cNvSpPr/>
          <p:nvPr/>
        </p:nvSpPr>
        <p:spPr>
          <a:xfrm>
            <a:off x="4572047" y="-125"/>
            <a:ext cx="4572066"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1" name="Google Shape;91;p21"/>
          <p:cNvSpPr txBox="1"/>
          <p:nvPr>
            <p:ph type="title"/>
          </p:nvPr>
        </p:nvSpPr>
        <p:spPr>
          <a:xfrm>
            <a:off x="265502" y="1233175"/>
            <a:ext cx="4045203"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92" name="Google Shape;92;p21"/>
          <p:cNvSpPr txBox="1"/>
          <p:nvPr>
            <p:ph idx="1" type="subTitle"/>
          </p:nvPr>
        </p:nvSpPr>
        <p:spPr>
          <a:xfrm>
            <a:off x="265502" y="2803075"/>
            <a:ext cx="4045203" cy="1235025"/>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3" name="Google Shape;93;p21"/>
          <p:cNvSpPr txBox="1"/>
          <p:nvPr>
            <p:ph idx="2" type="body"/>
          </p:nvPr>
        </p:nvSpPr>
        <p:spPr>
          <a:xfrm>
            <a:off x="4939550" y="724075"/>
            <a:ext cx="3837024" cy="3695175"/>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4" name="Google Shape;94;p21"/>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5" name="Shape 95"/>
        <p:cNvGrpSpPr/>
        <p:nvPr/>
      </p:nvGrpSpPr>
      <p:grpSpPr>
        <a:xfrm>
          <a:off x="0" y="0"/>
          <a:ext cx="0" cy="0"/>
          <a:chOff x="0" y="0"/>
          <a:chExt cx="0" cy="0"/>
        </a:xfrm>
      </p:grpSpPr>
      <p:sp>
        <p:nvSpPr>
          <p:cNvPr id="96" name="Google Shape;96;p22"/>
          <p:cNvSpPr txBox="1"/>
          <p:nvPr>
            <p:ph idx="1" type="body"/>
          </p:nvPr>
        </p:nvSpPr>
        <p:spPr>
          <a:xfrm>
            <a:off x="311703" y="4230575"/>
            <a:ext cx="5998937" cy="605025"/>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7" name="Google Shape;97;p22"/>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8" name="Shape 98"/>
        <p:cNvGrpSpPr/>
        <p:nvPr/>
      </p:nvGrpSpPr>
      <p:grpSpPr>
        <a:xfrm>
          <a:off x="0" y="0"/>
          <a:ext cx="0" cy="0"/>
          <a:chOff x="0" y="0"/>
          <a:chExt cx="0" cy="0"/>
        </a:xfrm>
      </p:grpSpPr>
      <p:sp>
        <p:nvSpPr>
          <p:cNvPr id="99" name="Google Shape;99;p23"/>
          <p:cNvSpPr txBox="1"/>
          <p:nvPr>
            <p:ph hasCustomPrompt="1" type="title"/>
          </p:nvPr>
        </p:nvSpPr>
        <p:spPr>
          <a:xfrm>
            <a:off x="311703" y="1106125"/>
            <a:ext cx="8520719" cy="1963575"/>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0" name="Google Shape;100;p23"/>
          <p:cNvSpPr txBox="1"/>
          <p:nvPr>
            <p:ph idx="1" type="body"/>
          </p:nvPr>
        </p:nvSpPr>
        <p:spPr>
          <a:xfrm>
            <a:off x="311703" y="3152225"/>
            <a:ext cx="8520719" cy="1300725"/>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01" name="Google Shape;101;p23"/>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 name="Shape 102"/>
        <p:cNvGrpSpPr/>
        <p:nvPr/>
      </p:nvGrpSpPr>
      <p:grpSpPr>
        <a:xfrm>
          <a:off x="0" y="0"/>
          <a:ext cx="0" cy="0"/>
          <a:chOff x="0" y="0"/>
          <a:chExt cx="0" cy="0"/>
        </a:xfrm>
      </p:grpSpPr>
      <p:sp>
        <p:nvSpPr>
          <p:cNvPr id="103" name="Google Shape;103;p24"/>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0" name="Shape 110"/>
        <p:cNvGrpSpPr/>
        <p:nvPr/>
      </p:nvGrpSpPr>
      <p:grpSpPr>
        <a:xfrm>
          <a:off x="0" y="0"/>
          <a:ext cx="0" cy="0"/>
          <a:chOff x="0" y="0"/>
          <a:chExt cx="0" cy="0"/>
        </a:xfrm>
      </p:grpSpPr>
      <p:sp>
        <p:nvSpPr>
          <p:cNvPr id="111" name="Google Shape;111;p2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2" name="Google Shape;112;p26"/>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13" name="Google Shape;113;p2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4" name="Google Shape;114;p2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5" name="Google Shape;115;p2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6" name="Shape 116"/>
        <p:cNvGrpSpPr/>
        <p:nvPr/>
      </p:nvGrpSpPr>
      <p:grpSpPr>
        <a:xfrm>
          <a:off x="0" y="0"/>
          <a:ext cx="0" cy="0"/>
          <a:chOff x="0" y="0"/>
          <a:chExt cx="0" cy="0"/>
        </a:xfrm>
      </p:grpSpPr>
      <p:sp>
        <p:nvSpPr>
          <p:cNvPr id="117" name="Google Shape;117;p2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8" name="Google Shape;118;p27"/>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9" name="Google Shape;119;p2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0" name="Google Shape;120;p2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1" name="Google Shape;121;p2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2" name="Shape 122"/>
        <p:cNvGrpSpPr/>
        <p:nvPr/>
      </p:nvGrpSpPr>
      <p:grpSpPr>
        <a:xfrm>
          <a:off x="0" y="0"/>
          <a:ext cx="0" cy="0"/>
          <a:chOff x="0" y="0"/>
          <a:chExt cx="0" cy="0"/>
        </a:xfrm>
      </p:grpSpPr>
      <p:sp>
        <p:nvSpPr>
          <p:cNvPr id="123" name="Google Shape;123;p28"/>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p28"/>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25" name="Google Shape;125;p2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6" name="Google Shape;126;p2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7" name="Google Shape;127;p2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8" name="Shape 128"/>
        <p:cNvGrpSpPr/>
        <p:nvPr/>
      </p:nvGrpSpPr>
      <p:grpSpPr>
        <a:xfrm>
          <a:off x="0" y="0"/>
          <a:ext cx="0" cy="0"/>
          <a:chOff x="0" y="0"/>
          <a:chExt cx="0" cy="0"/>
        </a:xfrm>
      </p:grpSpPr>
      <p:sp>
        <p:nvSpPr>
          <p:cNvPr id="129" name="Google Shape;129;p2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0" name="Google Shape;130;p29"/>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1" name="Google Shape;131;p29"/>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2" name="Google Shape;132;p2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3" name="Google Shape;133;p2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4" name="Google Shape;134;p2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5" name="Shape 135"/>
        <p:cNvGrpSpPr/>
        <p:nvPr/>
      </p:nvGrpSpPr>
      <p:grpSpPr>
        <a:xfrm>
          <a:off x="0" y="0"/>
          <a:ext cx="0" cy="0"/>
          <a:chOff x="0" y="0"/>
          <a:chExt cx="0" cy="0"/>
        </a:xfrm>
      </p:grpSpPr>
      <p:sp>
        <p:nvSpPr>
          <p:cNvPr id="136" name="Google Shape;136;p30"/>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7" name="Google Shape;137;p30"/>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38" name="Google Shape;138;p30"/>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9" name="Google Shape;139;p30"/>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40" name="Google Shape;140;p30"/>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1" name="Google Shape;141;p3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2" name="Google Shape;142;p3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3" name="Google Shape;143;p3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4" name="Shape 144"/>
        <p:cNvGrpSpPr/>
        <p:nvPr/>
      </p:nvGrpSpPr>
      <p:grpSpPr>
        <a:xfrm>
          <a:off x="0" y="0"/>
          <a:ext cx="0" cy="0"/>
          <a:chOff x="0" y="0"/>
          <a:chExt cx="0" cy="0"/>
        </a:xfrm>
      </p:grpSpPr>
      <p:sp>
        <p:nvSpPr>
          <p:cNvPr id="145" name="Google Shape;145;p3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6" name="Google Shape;146;p3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7" name="Google Shape;147;p3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9" name="Shape 149"/>
        <p:cNvGrpSpPr/>
        <p:nvPr/>
      </p:nvGrpSpPr>
      <p:grpSpPr>
        <a:xfrm>
          <a:off x="0" y="0"/>
          <a:ext cx="0" cy="0"/>
          <a:chOff x="0" y="0"/>
          <a:chExt cx="0" cy="0"/>
        </a:xfrm>
      </p:grpSpPr>
      <p:sp>
        <p:nvSpPr>
          <p:cNvPr id="150" name="Google Shape;150;p3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1" name="Google Shape;151;p3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2" name="Google Shape;152;p3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3" name="Shape 153"/>
        <p:cNvGrpSpPr/>
        <p:nvPr/>
      </p:nvGrpSpPr>
      <p:grpSpPr>
        <a:xfrm>
          <a:off x="0" y="0"/>
          <a:ext cx="0" cy="0"/>
          <a:chOff x="0" y="0"/>
          <a:chExt cx="0" cy="0"/>
        </a:xfrm>
      </p:grpSpPr>
      <p:sp>
        <p:nvSpPr>
          <p:cNvPr id="154" name="Google Shape;154;p3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3"/>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56" name="Google Shape;156;p33"/>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57" name="Google Shape;157;p3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8" name="Google Shape;158;p3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0" name="Shape 160"/>
        <p:cNvGrpSpPr/>
        <p:nvPr/>
      </p:nvGrpSpPr>
      <p:grpSpPr>
        <a:xfrm>
          <a:off x="0" y="0"/>
          <a:ext cx="0" cy="0"/>
          <a:chOff x="0" y="0"/>
          <a:chExt cx="0" cy="0"/>
        </a:xfrm>
      </p:grpSpPr>
      <p:sp>
        <p:nvSpPr>
          <p:cNvPr id="161" name="Google Shape;161;p34"/>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4"/>
          <p:cNvSpPr/>
          <p:nvPr>
            <p:ph idx="2" type="pic"/>
          </p:nvPr>
        </p:nvSpPr>
        <p:spPr>
          <a:xfrm>
            <a:off x="3887391" y="740569"/>
            <a:ext cx="4629150" cy="3655219"/>
          </a:xfrm>
          <a:prstGeom prst="rect">
            <a:avLst/>
          </a:prstGeom>
          <a:noFill/>
          <a:ln>
            <a:noFill/>
          </a:ln>
        </p:spPr>
      </p:sp>
      <p:sp>
        <p:nvSpPr>
          <p:cNvPr id="163" name="Google Shape;163;p34"/>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64" name="Google Shape;164;p3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5" name="Google Shape;165;p3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7" name="Shape 167"/>
        <p:cNvGrpSpPr/>
        <p:nvPr/>
      </p:nvGrpSpPr>
      <p:grpSpPr>
        <a:xfrm>
          <a:off x="0" y="0"/>
          <a:ext cx="0" cy="0"/>
          <a:chOff x="0" y="0"/>
          <a:chExt cx="0" cy="0"/>
        </a:xfrm>
      </p:grpSpPr>
      <p:sp>
        <p:nvSpPr>
          <p:cNvPr id="168" name="Google Shape;168;p3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9" name="Google Shape;169;p35"/>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0" name="Google Shape;170;p3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1" name="Google Shape;171;p3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2" name="Google Shape;172;p3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3" name="Shape 173"/>
        <p:cNvGrpSpPr/>
        <p:nvPr/>
      </p:nvGrpSpPr>
      <p:grpSpPr>
        <a:xfrm>
          <a:off x="0" y="0"/>
          <a:ext cx="0" cy="0"/>
          <a:chOff x="0" y="0"/>
          <a:chExt cx="0" cy="0"/>
        </a:xfrm>
      </p:grpSpPr>
      <p:sp>
        <p:nvSpPr>
          <p:cNvPr id="174" name="Google Shape;174;p36"/>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5" name="Google Shape;175;p36"/>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6" name="Google Shape;176;p3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7" name="Google Shape;177;p3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8" name="Google Shape;178;p3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3.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9" name="Shape 59"/>
        <p:cNvGrpSpPr/>
        <p:nvPr/>
      </p:nvGrpSpPr>
      <p:grpSpPr>
        <a:xfrm>
          <a:off x="0" y="0"/>
          <a:ext cx="0" cy="0"/>
          <a:chOff x="0" y="0"/>
          <a:chExt cx="0" cy="0"/>
        </a:xfrm>
      </p:grpSpPr>
      <p:sp>
        <p:nvSpPr>
          <p:cNvPr id="60" name="Google Shape;60;p13"/>
          <p:cNvSpPr txBox="1"/>
          <p:nvPr>
            <p:ph type="title"/>
          </p:nvPr>
        </p:nvSpPr>
        <p:spPr>
          <a:xfrm>
            <a:off x="311703" y="445025"/>
            <a:ext cx="8520719" cy="572625"/>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1" name="Google Shape;61;p13"/>
          <p:cNvSpPr txBox="1"/>
          <p:nvPr>
            <p:ph idx="1" type="body"/>
          </p:nvPr>
        </p:nvSpPr>
        <p:spPr>
          <a:xfrm>
            <a:off x="311703" y="1152475"/>
            <a:ext cx="8520719"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62" name="Google Shape;62;p13"/>
          <p:cNvSpPr txBox="1"/>
          <p:nvPr>
            <p:ph idx="12" type="sldNum"/>
          </p:nvPr>
        </p:nvSpPr>
        <p:spPr>
          <a:xfrm>
            <a:off x="8472544" y="4663217"/>
            <a:ext cx="548693"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 name="Shape 104"/>
        <p:cNvGrpSpPr/>
        <p:nvPr/>
      </p:nvGrpSpPr>
      <p:grpSpPr>
        <a:xfrm>
          <a:off x="0" y="0"/>
          <a:ext cx="0" cy="0"/>
          <a:chOff x="0" y="0"/>
          <a:chExt cx="0" cy="0"/>
        </a:xfrm>
      </p:grpSpPr>
      <p:sp>
        <p:nvSpPr>
          <p:cNvPr id="105" name="Google Shape;105;p2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06" name="Google Shape;106;p2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7" name="Google Shape;107;p2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8" name="Google Shape;108;p2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09" name="Google Shape;109;p2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www.youtube.com/watch?v=o0_rNeK_R24"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 Id="rId4" Type="http://schemas.openxmlformats.org/officeDocument/2006/relationships/hyperlink" Target="https://www.youtube.com/watch?v=XTOqmPZKkF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hyperlink" Target="https://www.youtube.com/watch?v=haS7dsCwXZs" TargetMode="Externa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jpg"/><Relationship Id="rId11" Type="http://schemas.openxmlformats.org/officeDocument/2006/relationships/image" Target="../media/image9.png"/><Relationship Id="rId10" Type="http://schemas.openxmlformats.org/officeDocument/2006/relationships/image" Target="../media/image10.png"/><Relationship Id="rId9" Type="http://schemas.openxmlformats.org/officeDocument/2006/relationships/image" Target="../media/image8.png"/><Relationship Id="rId5" Type="http://schemas.openxmlformats.org/officeDocument/2006/relationships/image" Target="../media/image5.jpg"/><Relationship Id="rId6" Type="http://schemas.openxmlformats.org/officeDocument/2006/relationships/image" Target="../media/image4.jpg"/><Relationship Id="rId7" Type="http://schemas.openxmlformats.org/officeDocument/2006/relationships/image" Target="../media/image3.png"/><Relationship Id="rId8"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youtube.com/watch?v=LijduaiSnQY" TargetMode="Externa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 name="Shape 182"/>
        <p:cNvGrpSpPr/>
        <p:nvPr/>
      </p:nvGrpSpPr>
      <p:grpSpPr>
        <a:xfrm>
          <a:off x="0" y="0"/>
          <a:ext cx="0" cy="0"/>
          <a:chOff x="0" y="0"/>
          <a:chExt cx="0" cy="0"/>
        </a:xfrm>
      </p:grpSpPr>
      <p:pic>
        <p:nvPicPr>
          <p:cNvPr id="183" name="Google Shape;183;p37"/>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70" name="Shape 270"/>
        <p:cNvGrpSpPr/>
        <p:nvPr/>
      </p:nvGrpSpPr>
      <p:grpSpPr>
        <a:xfrm>
          <a:off x="0" y="0"/>
          <a:ext cx="0" cy="0"/>
          <a:chOff x="0" y="0"/>
          <a:chExt cx="0" cy="0"/>
        </a:xfrm>
      </p:grpSpPr>
      <p:sp>
        <p:nvSpPr>
          <p:cNvPr id="271" name="Google Shape;271;p46"/>
          <p:cNvSpPr txBox="1"/>
          <p:nvPr>
            <p:ph type="title"/>
          </p:nvPr>
        </p:nvSpPr>
        <p:spPr>
          <a:xfrm>
            <a:off x="30890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72" name="Google Shape;272;p46"/>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p:txBody>
      </p:sp>
      <p:pic>
        <p:nvPicPr>
          <p:cNvPr id="273" name="Google Shape;273;p46"/>
          <p:cNvPicPr preferRelativeResize="0"/>
          <p:nvPr/>
        </p:nvPicPr>
        <p:blipFill>
          <a:blip r:embed="rId3">
            <a:alphaModFix/>
          </a:blip>
          <a:stretch>
            <a:fillRect/>
          </a:stretch>
        </p:blipFill>
        <p:spPr>
          <a:xfrm>
            <a:off x="3445900" y="1405575"/>
            <a:ext cx="5494999" cy="27552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77" name="Shape 277"/>
        <p:cNvGrpSpPr/>
        <p:nvPr/>
      </p:nvGrpSpPr>
      <p:grpSpPr>
        <a:xfrm>
          <a:off x="0" y="0"/>
          <a:ext cx="0" cy="0"/>
          <a:chOff x="0" y="0"/>
          <a:chExt cx="0" cy="0"/>
        </a:xfrm>
      </p:grpSpPr>
      <p:sp>
        <p:nvSpPr>
          <p:cNvPr id="278" name="Google Shape;278;p47"/>
          <p:cNvSpPr txBox="1"/>
          <p:nvPr>
            <p:ph type="title"/>
          </p:nvPr>
        </p:nvSpPr>
        <p:spPr>
          <a:xfrm>
            <a:off x="35525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79" name="Google Shape;279;p47"/>
          <p:cNvSpPr txBox="1"/>
          <p:nvPr/>
        </p:nvSpPr>
        <p:spPr>
          <a:xfrm>
            <a:off x="5074000" y="1258850"/>
            <a:ext cx="2651400" cy="29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hlink"/>
                </a:solidFill>
                <a:hlinkClick r:id="rId3"/>
              </a:rPr>
              <a:t>https://www.youtube.com/watch?v=o0_rNeK_R24</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p:txBody>
      </p:sp>
      <p:sp>
        <p:nvSpPr>
          <p:cNvPr id="280" name="Google Shape;280;p47"/>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05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a:p>
            <a:pPr indent="-317500" lvl="0" marL="457200" rtl="0" algn="l">
              <a:spcBef>
                <a:spcPts val="0"/>
              </a:spcBef>
              <a:spcAft>
                <a:spcPts val="0"/>
              </a:spcAft>
              <a:buClr>
                <a:srgbClr val="131313"/>
              </a:buClr>
              <a:buSzPts val="1400"/>
              <a:buFont typeface="Roboto"/>
              <a:buAutoNum type="arabicPeriod"/>
            </a:pPr>
            <a:r>
              <a:rPr lang="en">
                <a:solidFill>
                  <a:srgbClr val="131313"/>
                </a:solidFill>
                <a:latin typeface="Roboto"/>
                <a:ea typeface="Roboto"/>
                <a:cs typeface="Roboto"/>
                <a:sym typeface="Roboto"/>
              </a:rPr>
              <a:t>What is the day of the dead?</a:t>
            </a:r>
            <a:endParaRPr>
              <a:solidFill>
                <a:srgbClr val="131313"/>
              </a:solidFill>
              <a:latin typeface="Roboto"/>
              <a:ea typeface="Roboto"/>
              <a:cs typeface="Roboto"/>
              <a:sym typeface="Roboto"/>
            </a:endParaRPr>
          </a:p>
          <a:p>
            <a:pPr indent="-317500" lvl="0" marL="457200" rtl="0" algn="l">
              <a:spcBef>
                <a:spcPts val="0"/>
              </a:spcBef>
              <a:spcAft>
                <a:spcPts val="0"/>
              </a:spcAft>
              <a:buClr>
                <a:srgbClr val="131313"/>
              </a:buClr>
              <a:buSzPts val="1400"/>
              <a:buFont typeface="Roboto"/>
              <a:buAutoNum type="arabicPeriod"/>
            </a:pPr>
            <a:r>
              <a:rPr lang="en">
                <a:solidFill>
                  <a:srgbClr val="131313"/>
                </a:solidFill>
                <a:latin typeface="Roboto"/>
                <a:ea typeface="Roboto"/>
                <a:cs typeface="Roboto"/>
                <a:sym typeface="Roboto"/>
              </a:rPr>
              <a:t>Why it is celebrated?</a:t>
            </a:r>
            <a:endParaRPr>
              <a:solidFill>
                <a:srgbClr val="131313"/>
              </a:solidFill>
              <a:latin typeface="Roboto"/>
              <a:ea typeface="Roboto"/>
              <a:cs typeface="Roboto"/>
              <a:sym typeface="Roboto"/>
            </a:endParaRPr>
          </a:p>
          <a:p>
            <a:pPr indent="-317500" lvl="0" marL="457200" rtl="0" algn="l">
              <a:spcBef>
                <a:spcPts val="0"/>
              </a:spcBef>
              <a:spcAft>
                <a:spcPts val="0"/>
              </a:spcAft>
              <a:buClr>
                <a:srgbClr val="131313"/>
              </a:buClr>
              <a:buSzPts val="1400"/>
              <a:buFont typeface="Roboto"/>
              <a:buAutoNum type="arabicPeriod"/>
            </a:pPr>
            <a:r>
              <a:rPr lang="en">
                <a:solidFill>
                  <a:srgbClr val="131313"/>
                </a:solidFill>
                <a:latin typeface="Roboto"/>
                <a:ea typeface="Roboto"/>
                <a:cs typeface="Roboto"/>
                <a:sym typeface="Roboto"/>
              </a:rPr>
              <a:t>How is it celebrated?</a:t>
            </a:r>
            <a:endParaRPr>
              <a:solidFill>
                <a:srgbClr val="131313"/>
              </a:solidFill>
              <a:latin typeface="Roboto"/>
              <a:ea typeface="Roboto"/>
              <a:cs typeface="Roboto"/>
              <a:sym typeface="Roboto"/>
            </a:endParaRPr>
          </a:p>
          <a:p>
            <a:pPr indent="-317500" lvl="0" marL="457200" rtl="0" algn="l">
              <a:spcBef>
                <a:spcPts val="0"/>
              </a:spcBef>
              <a:spcAft>
                <a:spcPts val="0"/>
              </a:spcAft>
              <a:buClr>
                <a:srgbClr val="131313"/>
              </a:buClr>
              <a:buSzPts val="1400"/>
              <a:buFont typeface="Roboto"/>
              <a:buAutoNum type="arabicPeriod"/>
            </a:pPr>
            <a:r>
              <a:rPr lang="en">
                <a:solidFill>
                  <a:srgbClr val="131313"/>
                </a:solidFill>
                <a:latin typeface="Roboto"/>
                <a:ea typeface="Roboto"/>
                <a:cs typeface="Roboto"/>
                <a:sym typeface="Roboto"/>
              </a:rPr>
              <a:t>Ofrendas &amp; Altars</a:t>
            </a:r>
            <a:r>
              <a:rPr lang="en">
                <a:solidFill>
                  <a:srgbClr val="131313"/>
                </a:solidFill>
                <a:latin typeface="Roboto"/>
                <a:ea typeface="Roboto"/>
                <a:cs typeface="Roboto"/>
                <a:sym typeface="Roboto"/>
              </a:rPr>
              <a:t> ?</a:t>
            </a:r>
            <a:endParaRPr>
              <a:solidFill>
                <a:srgbClr val="131313"/>
              </a:solidFill>
              <a:latin typeface="Roboto"/>
              <a:ea typeface="Roboto"/>
              <a:cs typeface="Roboto"/>
              <a:sym typeface="Roboto"/>
            </a:endParaRPr>
          </a:p>
          <a:p>
            <a:pPr indent="-317500" lvl="0" marL="457200" rtl="0" algn="l">
              <a:spcBef>
                <a:spcPts val="0"/>
              </a:spcBef>
              <a:spcAft>
                <a:spcPts val="0"/>
              </a:spcAft>
              <a:buClr>
                <a:srgbClr val="131313"/>
              </a:buClr>
              <a:buSzPts val="1400"/>
              <a:buFont typeface="Roboto"/>
              <a:buAutoNum type="arabicPeriod"/>
            </a:pPr>
            <a:r>
              <a:rPr lang="en">
                <a:solidFill>
                  <a:srgbClr val="131313"/>
                </a:solidFill>
                <a:latin typeface="Roboto"/>
                <a:ea typeface="Roboto"/>
                <a:cs typeface="Roboto"/>
                <a:sym typeface="Roboto"/>
              </a:rPr>
              <a:t>What is it’s history?</a:t>
            </a:r>
            <a:endParaRPr>
              <a:solidFill>
                <a:srgbClr val="131313"/>
              </a:solidFill>
              <a:latin typeface="Roboto"/>
              <a:ea typeface="Roboto"/>
              <a:cs typeface="Roboto"/>
              <a:sym typeface="Roboto"/>
            </a:endParaRPr>
          </a:p>
        </p:txBody>
      </p:sp>
      <p:pic>
        <p:nvPicPr>
          <p:cNvPr id="281" name="Google Shape;281;p47"/>
          <p:cNvPicPr preferRelativeResize="0"/>
          <p:nvPr/>
        </p:nvPicPr>
        <p:blipFill>
          <a:blip r:embed="rId4">
            <a:alphaModFix/>
          </a:blip>
          <a:stretch>
            <a:fillRect/>
          </a:stretch>
        </p:blipFill>
        <p:spPr>
          <a:xfrm>
            <a:off x="4811400" y="2092925"/>
            <a:ext cx="3640450" cy="2413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85" name="Shape 285"/>
        <p:cNvGrpSpPr/>
        <p:nvPr/>
      </p:nvGrpSpPr>
      <p:grpSpPr>
        <a:xfrm>
          <a:off x="0" y="0"/>
          <a:ext cx="0" cy="0"/>
          <a:chOff x="0" y="0"/>
          <a:chExt cx="0" cy="0"/>
        </a:xfrm>
      </p:grpSpPr>
      <p:sp>
        <p:nvSpPr>
          <p:cNvPr id="286" name="Google Shape;286;p4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87" name="Google Shape;287;p48"/>
          <p:cNvPicPr preferRelativeResize="0"/>
          <p:nvPr/>
        </p:nvPicPr>
        <p:blipFill>
          <a:blip r:embed="rId3">
            <a:alphaModFix/>
          </a:blip>
          <a:stretch>
            <a:fillRect/>
          </a:stretch>
        </p:blipFill>
        <p:spPr>
          <a:xfrm>
            <a:off x="498775" y="1136075"/>
            <a:ext cx="1754900" cy="1731600"/>
          </a:xfrm>
          <a:prstGeom prst="rect">
            <a:avLst/>
          </a:prstGeom>
          <a:noFill/>
          <a:ln>
            <a:noFill/>
          </a:ln>
        </p:spPr>
      </p:pic>
      <p:sp>
        <p:nvSpPr>
          <p:cNvPr id="288" name="Google Shape;288;p48"/>
          <p:cNvSpPr txBox="1"/>
          <p:nvPr/>
        </p:nvSpPr>
        <p:spPr>
          <a:xfrm>
            <a:off x="2740925" y="1406475"/>
            <a:ext cx="52260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dk1"/>
                </a:solidFill>
                <a:hlinkClick r:id="rId4">
                  <a:extLst>
                    <a:ext uri="{A12FA001-AC4F-418D-AE19-62706E023703}">
                      <ahyp:hlinkClr val="tx"/>
                    </a:ext>
                  </a:extLst>
                </a:hlinkClick>
              </a:rPr>
              <a:t>Julieta Venegas - Limon Y Sal (Lyrics / Letra English &amp; Spanish)</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92" name="Shape 292"/>
        <p:cNvGrpSpPr/>
        <p:nvPr/>
      </p:nvGrpSpPr>
      <p:grpSpPr>
        <a:xfrm>
          <a:off x="0" y="0"/>
          <a:ext cx="0" cy="0"/>
          <a:chOff x="0" y="0"/>
          <a:chExt cx="0" cy="0"/>
        </a:xfrm>
      </p:grpSpPr>
      <p:sp>
        <p:nvSpPr>
          <p:cNvPr id="293" name="Google Shape;293;p4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94" name="Google Shape;294;p49"/>
          <p:cNvPicPr preferRelativeResize="0"/>
          <p:nvPr/>
        </p:nvPicPr>
        <p:blipFill rotWithShape="1">
          <a:blip r:embed="rId3">
            <a:alphaModFix/>
          </a:blip>
          <a:srcRect b="13765" l="2423" r="1042" t="9506"/>
          <a:stretch/>
        </p:blipFill>
        <p:spPr>
          <a:xfrm>
            <a:off x="609950" y="1010225"/>
            <a:ext cx="7635900" cy="3414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98" name="Shape 298"/>
        <p:cNvGrpSpPr/>
        <p:nvPr/>
      </p:nvGrpSpPr>
      <p:grpSpPr>
        <a:xfrm>
          <a:off x="0" y="0"/>
          <a:ext cx="0" cy="0"/>
          <a:chOff x="0" y="0"/>
          <a:chExt cx="0" cy="0"/>
        </a:xfrm>
      </p:grpSpPr>
      <p:sp>
        <p:nvSpPr>
          <p:cNvPr id="299" name="Google Shape;299;p5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00" name="Google Shape;300;p50"/>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04" name="Shape 304"/>
        <p:cNvGrpSpPr/>
        <p:nvPr/>
      </p:nvGrpSpPr>
      <p:grpSpPr>
        <a:xfrm>
          <a:off x="0" y="0"/>
          <a:ext cx="0" cy="0"/>
          <a:chOff x="0" y="0"/>
          <a:chExt cx="0" cy="0"/>
        </a:xfrm>
      </p:grpSpPr>
      <p:sp>
        <p:nvSpPr>
          <p:cNvPr id="305" name="Google Shape;305;p5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06" name="Google Shape;306;p51"/>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10" name="Shape 310"/>
        <p:cNvGrpSpPr/>
        <p:nvPr/>
      </p:nvGrpSpPr>
      <p:grpSpPr>
        <a:xfrm>
          <a:off x="0" y="0"/>
          <a:ext cx="0" cy="0"/>
          <a:chOff x="0" y="0"/>
          <a:chExt cx="0" cy="0"/>
        </a:xfrm>
      </p:grpSpPr>
      <p:sp>
        <p:nvSpPr>
          <p:cNvPr id="311" name="Google Shape;311;p5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12" name="Google Shape;312;p52"/>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16" name="Shape 316"/>
        <p:cNvGrpSpPr/>
        <p:nvPr/>
      </p:nvGrpSpPr>
      <p:grpSpPr>
        <a:xfrm>
          <a:off x="0" y="0"/>
          <a:ext cx="0" cy="0"/>
          <a:chOff x="0" y="0"/>
          <a:chExt cx="0" cy="0"/>
        </a:xfrm>
      </p:grpSpPr>
      <p:sp>
        <p:nvSpPr>
          <p:cNvPr id="317" name="Google Shape;317;p5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18" name="Google Shape;318;p53"/>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22" name="Shape 322"/>
        <p:cNvGrpSpPr/>
        <p:nvPr/>
      </p:nvGrpSpPr>
      <p:grpSpPr>
        <a:xfrm>
          <a:off x="0" y="0"/>
          <a:ext cx="0" cy="0"/>
          <a:chOff x="0" y="0"/>
          <a:chExt cx="0" cy="0"/>
        </a:xfrm>
      </p:grpSpPr>
      <p:sp>
        <p:nvSpPr>
          <p:cNvPr id="323" name="Google Shape;323;p5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24" name="Google Shape;324;p54"/>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28" name="Shape 328"/>
        <p:cNvGrpSpPr/>
        <p:nvPr/>
      </p:nvGrpSpPr>
      <p:grpSpPr>
        <a:xfrm>
          <a:off x="0" y="0"/>
          <a:ext cx="0" cy="0"/>
          <a:chOff x="0" y="0"/>
          <a:chExt cx="0" cy="0"/>
        </a:xfrm>
      </p:grpSpPr>
      <p:sp>
        <p:nvSpPr>
          <p:cNvPr id="329" name="Google Shape;329;p5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30" name="Google Shape;330;p55"/>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8"/>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189" name="Google Shape;189;p38"/>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sentence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190" name="Google Shape;190;p38"/>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191" name="Google Shape;191;p38"/>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34" name="Shape 334"/>
        <p:cNvGrpSpPr/>
        <p:nvPr/>
      </p:nvGrpSpPr>
      <p:grpSpPr>
        <a:xfrm>
          <a:off x="0" y="0"/>
          <a:ext cx="0" cy="0"/>
          <a:chOff x="0" y="0"/>
          <a:chExt cx="0" cy="0"/>
        </a:xfrm>
      </p:grpSpPr>
      <p:sp>
        <p:nvSpPr>
          <p:cNvPr id="335" name="Google Shape;335;p5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36" name="Google Shape;336;p56"/>
          <p:cNvPicPr preferRelativeResize="0"/>
          <p:nvPr/>
        </p:nvPicPr>
        <p:blipFill rotWithShape="1">
          <a:blip r:embed="rId3">
            <a:alphaModFix/>
          </a:blip>
          <a:srcRect b="10176" l="0" r="0" t="9759"/>
          <a:stretch/>
        </p:blipFill>
        <p:spPr>
          <a:xfrm>
            <a:off x="806675" y="1070125"/>
            <a:ext cx="7480576" cy="33690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40" name="Shape 340"/>
        <p:cNvGrpSpPr/>
        <p:nvPr/>
      </p:nvGrpSpPr>
      <p:grpSpPr>
        <a:xfrm>
          <a:off x="0" y="0"/>
          <a:ext cx="0" cy="0"/>
          <a:chOff x="0" y="0"/>
          <a:chExt cx="0" cy="0"/>
        </a:xfrm>
      </p:grpSpPr>
      <p:sp>
        <p:nvSpPr>
          <p:cNvPr id="341" name="Google Shape;341;p5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42" name="Google Shape;342;p57"/>
          <p:cNvPicPr preferRelativeResize="0"/>
          <p:nvPr/>
        </p:nvPicPr>
        <p:blipFill rotWithShape="1">
          <a:blip r:embed="rId3">
            <a:alphaModFix/>
          </a:blip>
          <a:srcRect b="15006" l="0" r="0" t="11792"/>
          <a:stretch/>
        </p:blipFill>
        <p:spPr>
          <a:xfrm>
            <a:off x="1081075" y="1145000"/>
            <a:ext cx="7451648" cy="34439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46" name="Shape 346"/>
        <p:cNvGrpSpPr/>
        <p:nvPr/>
      </p:nvGrpSpPr>
      <p:grpSpPr>
        <a:xfrm>
          <a:off x="0" y="0"/>
          <a:ext cx="0" cy="0"/>
          <a:chOff x="0" y="0"/>
          <a:chExt cx="0" cy="0"/>
        </a:xfrm>
      </p:grpSpPr>
      <p:sp>
        <p:nvSpPr>
          <p:cNvPr id="347" name="Google Shape;347;p5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48" name="Google Shape;348;p58"/>
          <p:cNvPicPr preferRelativeResize="0"/>
          <p:nvPr/>
        </p:nvPicPr>
        <p:blipFill rotWithShape="1">
          <a:blip r:embed="rId3">
            <a:alphaModFix/>
          </a:blip>
          <a:srcRect b="13668" l="0" r="0" t="16557"/>
          <a:stretch/>
        </p:blipFill>
        <p:spPr>
          <a:xfrm>
            <a:off x="676775" y="1032675"/>
            <a:ext cx="7529149" cy="33990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52" name="Shape 352"/>
        <p:cNvGrpSpPr/>
        <p:nvPr/>
      </p:nvGrpSpPr>
      <p:grpSpPr>
        <a:xfrm>
          <a:off x="0" y="0"/>
          <a:ext cx="0" cy="0"/>
          <a:chOff x="0" y="0"/>
          <a:chExt cx="0" cy="0"/>
        </a:xfrm>
      </p:grpSpPr>
      <p:sp>
        <p:nvSpPr>
          <p:cNvPr id="353" name="Google Shape;353;p5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54" name="Google Shape;354;p59"/>
          <p:cNvPicPr preferRelativeResize="0"/>
          <p:nvPr/>
        </p:nvPicPr>
        <p:blipFill rotWithShape="1">
          <a:blip r:embed="rId3">
            <a:alphaModFix/>
          </a:blip>
          <a:srcRect b="14621" l="0" r="0" t="13316"/>
          <a:stretch/>
        </p:blipFill>
        <p:spPr>
          <a:xfrm>
            <a:off x="654050" y="965300"/>
            <a:ext cx="7794575" cy="31594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58" name="Shape 358"/>
        <p:cNvGrpSpPr/>
        <p:nvPr/>
      </p:nvGrpSpPr>
      <p:grpSpPr>
        <a:xfrm>
          <a:off x="0" y="0"/>
          <a:ext cx="0" cy="0"/>
          <a:chOff x="0" y="0"/>
          <a:chExt cx="0" cy="0"/>
        </a:xfrm>
      </p:grpSpPr>
      <p:sp>
        <p:nvSpPr>
          <p:cNvPr id="359" name="Google Shape;359;p6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60" name="Google Shape;360;p60"/>
          <p:cNvPicPr preferRelativeResize="0"/>
          <p:nvPr/>
        </p:nvPicPr>
        <p:blipFill rotWithShape="1">
          <a:blip r:embed="rId3">
            <a:alphaModFix/>
          </a:blip>
          <a:srcRect b="16077" l="0" r="0" t="10908"/>
          <a:stretch/>
        </p:blipFill>
        <p:spPr>
          <a:xfrm>
            <a:off x="983450" y="1339650"/>
            <a:ext cx="7510477" cy="30846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64" name="Shape 364"/>
        <p:cNvGrpSpPr/>
        <p:nvPr/>
      </p:nvGrpSpPr>
      <p:grpSpPr>
        <a:xfrm>
          <a:off x="0" y="0"/>
          <a:ext cx="0" cy="0"/>
          <a:chOff x="0" y="0"/>
          <a:chExt cx="0" cy="0"/>
        </a:xfrm>
      </p:grpSpPr>
      <p:sp>
        <p:nvSpPr>
          <p:cNvPr id="365" name="Google Shape;365;p6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66" name="Google Shape;366;p61"/>
          <p:cNvPicPr preferRelativeResize="0"/>
          <p:nvPr/>
        </p:nvPicPr>
        <p:blipFill rotWithShape="1">
          <a:blip r:embed="rId3">
            <a:alphaModFix/>
          </a:blip>
          <a:srcRect b="12138" l="0" r="0" t="12560"/>
          <a:stretch/>
        </p:blipFill>
        <p:spPr>
          <a:xfrm>
            <a:off x="771725" y="1040175"/>
            <a:ext cx="7600548" cy="345147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70" name="Shape 370"/>
        <p:cNvGrpSpPr/>
        <p:nvPr/>
      </p:nvGrpSpPr>
      <p:grpSpPr>
        <a:xfrm>
          <a:off x="0" y="0"/>
          <a:ext cx="0" cy="0"/>
          <a:chOff x="0" y="0"/>
          <a:chExt cx="0" cy="0"/>
        </a:xfrm>
      </p:grpSpPr>
      <p:sp>
        <p:nvSpPr>
          <p:cNvPr id="371" name="Google Shape;371;p6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72" name="Google Shape;372;p62"/>
          <p:cNvPicPr preferRelativeResize="0"/>
          <p:nvPr/>
        </p:nvPicPr>
        <p:blipFill rotWithShape="1">
          <a:blip r:embed="rId3">
            <a:alphaModFix/>
          </a:blip>
          <a:srcRect b="15576" l="0" r="0" t="12938"/>
          <a:stretch/>
        </p:blipFill>
        <p:spPr>
          <a:xfrm>
            <a:off x="878650" y="1055150"/>
            <a:ext cx="7649172" cy="35188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76" name="Shape 376"/>
        <p:cNvGrpSpPr/>
        <p:nvPr/>
      </p:nvGrpSpPr>
      <p:grpSpPr>
        <a:xfrm>
          <a:off x="0" y="0"/>
          <a:ext cx="0" cy="0"/>
          <a:chOff x="0" y="0"/>
          <a:chExt cx="0" cy="0"/>
        </a:xfrm>
      </p:grpSpPr>
      <p:sp>
        <p:nvSpPr>
          <p:cNvPr id="377" name="Google Shape;377;p6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78" name="Google Shape;378;p63"/>
          <p:cNvPicPr preferRelativeResize="0"/>
          <p:nvPr/>
        </p:nvPicPr>
        <p:blipFill rotWithShape="1">
          <a:blip r:embed="rId3">
            <a:alphaModFix/>
          </a:blip>
          <a:srcRect b="8906" l="0" r="0" t="13507"/>
          <a:stretch/>
        </p:blipFill>
        <p:spPr>
          <a:xfrm>
            <a:off x="669000" y="1085100"/>
            <a:ext cx="7650924" cy="3339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82" name="Shape 382"/>
        <p:cNvGrpSpPr/>
        <p:nvPr/>
      </p:nvGrpSpPr>
      <p:grpSpPr>
        <a:xfrm>
          <a:off x="0" y="0"/>
          <a:ext cx="0" cy="0"/>
          <a:chOff x="0" y="0"/>
          <a:chExt cx="0" cy="0"/>
        </a:xfrm>
      </p:grpSpPr>
      <p:sp>
        <p:nvSpPr>
          <p:cNvPr id="383" name="Google Shape;383;p6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84" name="Google Shape;384;p64"/>
          <p:cNvPicPr preferRelativeResize="0"/>
          <p:nvPr/>
        </p:nvPicPr>
        <p:blipFill rotWithShape="1">
          <a:blip r:embed="rId3">
            <a:alphaModFix/>
          </a:blip>
          <a:srcRect b="15954" l="0" r="0" t="14649"/>
          <a:stretch/>
        </p:blipFill>
        <p:spPr>
          <a:xfrm>
            <a:off x="998425" y="1189925"/>
            <a:ext cx="7665101" cy="34439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88" name="Shape 388"/>
        <p:cNvGrpSpPr/>
        <p:nvPr/>
      </p:nvGrpSpPr>
      <p:grpSpPr>
        <a:xfrm>
          <a:off x="0" y="0"/>
          <a:ext cx="0" cy="0"/>
          <a:chOff x="0" y="0"/>
          <a:chExt cx="0" cy="0"/>
        </a:xfrm>
      </p:grpSpPr>
      <p:sp>
        <p:nvSpPr>
          <p:cNvPr id="389" name="Google Shape;389;p6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90" name="Google Shape;390;p65"/>
          <p:cNvPicPr preferRelativeResize="0"/>
          <p:nvPr/>
        </p:nvPicPr>
        <p:blipFill rotWithShape="1">
          <a:blip r:embed="rId3">
            <a:alphaModFix/>
          </a:blip>
          <a:srcRect b="14430" l="0" r="0" t="11796"/>
          <a:stretch/>
        </p:blipFill>
        <p:spPr>
          <a:xfrm>
            <a:off x="781300" y="1092600"/>
            <a:ext cx="8028227" cy="3601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5" name="Shape 195"/>
        <p:cNvGrpSpPr/>
        <p:nvPr/>
      </p:nvGrpSpPr>
      <p:grpSpPr>
        <a:xfrm>
          <a:off x="0" y="0"/>
          <a:ext cx="0" cy="0"/>
          <a:chOff x="0" y="0"/>
          <a:chExt cx="0" cy="0"/>
        </a:xfrm>
      </p:grpSpPr>
      <p:sp>
        <p:nvSpPr>
          <p:cNvPr id="196" name="Google Shape;196;p39"/>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97" name="Google Shape;197;p39"/>
          <p:cNvSpPr txBox="1"/>
          <p:nvPr>
            <p:ph type="ctrTitle"/>
          </p:nvPr>
        </p:nvSpPr>
        <p:spPr>
          <a:xfrm>
            <a:off x="687350" y="2648972"/>
            <a:ext cx="8097600" cy="7671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4200"/>
              <a:buFont typeface="Arial"/>
              <a:buNone/>
            </a:pPr>
            <a:r>
              <a:rPr lang="en" sz="4200">
                <a:latin typeface="Arial"/>
                <a:ea typeface="Arial"/>
                <a:cs typeface="Arial"/>
                <a:sym typeface="Arial"/>
              </a:rPr>
              <a:t>Feed Me Smart</a:t>
            </a:r>
            <a:endParaRPr sz="4200"/>
          </a:p>
        </p:txBody>
      </p:sp>
      <p:sp>
        <p:nvSpPr>
          <p:cNvPr id="198" name="Google Shape;198;p39"/>
          <p:cNvSpPr txBox="1"/>
          <p:nvPr>
            <p:ph idx="1" type="subTitle"/>
          </p:nvPr>
        </p:nvSpPr>
        <p:spPr>
          <a:xfrm>
            <a:off x="602761" y="3583205"/>
            <a:ext cx="8182200" cy="1560300"/>
          </a:xfrm>
          <a:prstGeom prst="rect">
            <a:avLst/>
          </a:prstGeom>
          <a:noFill/>
          <a:ln>
            <a:noFill/>
          </a:ln>
        </p:spPr>
        <p:txBody>
          <a:bodyPr anchorCtr="0" anchor="t" bIns="34275" lIns="68575" spcFirstLastPara="1" rIns="68575" wrap="square" tIns="34275">
            <a:spAutoFit/>
          </a:bodyPr>
          <a:lstStyle/>
          <a:p>
            <a:pPr indent="0" lvl="0" marL="0" rtl="0" algn="ctr">
              <a:lnSpc>
                <a:spcPct val="90000"/>
              </a:lnSpc>
              <a:spcBef>
                <a:spcPts val="0"/>
              </a:spcBef>
              <a:spcAft>
                <a:spcPts val="0"/>
              </a:spcAft>
              <a:buClr>
                <a:schemeClr val="dk1"/>
              </a:buClr>
              <a:buSzPts val="1200"/>
              <a:buNone/>
            </a:pPr>
            <a:r>
              <a:t/>
            </a:r>
            <a:endParaRPr b="1" sz="1500">
              <a:solidFill>
                <a:srgbClr val="0000FF"/>
              </a:solidFill>
            </a:endParaRPr>
          </a:p>
          <a:p>
            <a:pPr indent="0" lvl="0" marL="0" rtl="0" algn="ctr">
              <a:lnSpc>
                <a:spcPct val="90000"/>
              </a:lnSpc>
              <a:spcBef>
                <a:spcPts val="800"/>
              </a:spcBef>
              <a:spcAft>
                <a:spcPts val="0"/>
              </a:spcAft>
              <a:buClr>
                <a:schemeClr val="dk1"/>
              </a:buClr>
              <a:buSzPts val="1200"/>
              <a:buNone/>
            </a:pPr>
            <a:r>
              <a:rPr b="1" lang="en" sz="1500">
                <a:solidFill>
                  <a:srgbClr val="0000FF"/>
                </a:solidFill>
              </a:rPr>
              <a:t>Andy Liang, Alex Tang, </a:t>
            </a:r>
            <a:r>
              <a:rPr b="1" lang="en" sz="1500">
                <a:solidFill>
                  <a:srgbClr val="0000FF"/>
                </a:solidFill>
              </a:rPr>
              <a:t>Junpeng/</a:t>
            </a:r>
            <a:r>
              <a:rPr b="1" lang="en" sz="1500">
                <a:solidFill>
                  <a:srgbClr val="0000FF"/>
                </a:solidFill>
              </a:rPr>
              <a:t>Mario Zhao, Jonathan Han</a:t>
            </a:r>
            <a:endParaRPr b="1" sz="1500">
              <a:solidFill>
                <a:srgbClr val="0000FF"/>
              </a:solidFill>
            </a:endParaRPr>
          </a:p>
          <a:p>
            <a:pPr indent="0" lvl="0" marL="0" rtl="0" algn="ctr">
              <a:spcBef>
                <a:spcPts val="800"/>
              </a:spcBef>
              <a:spcAft>
                <a:spcPts val="0"/>
              </a:spcAft>
              <a:buClr>
                <a:schemeClr val="dk1"/>
              </a:buClr>
              <a:buSzPts val="1200"/>
              <a:buNone/>
            </a:pPr>
            <a:r>
              <a:rPr b="1" lang="en" sz="1500" u="sng">
                <a:solidFill>
                  <a:schemeClr val="hlink"/>
                </a:solidFill>
                <a:hlinkClick r:id="rId3"/>
              </a:rPr>
              <a:t>https://www.youtube.com/watch?v=haS7dsCwXZs</a:t>
            </a:r>
            <a:endParaRPr b="1" sz="1500">
              <a:solidFill>
                <a:srgbClr val="0000FF"/>
              </a:solidFill>
            </a:endParaRPr>
          </a:p>
          <a:p>
            <a:pPr indent="0" lvl="0" marL="0" rtl="0" algn="ctr">
              <a:lnSpc>
                <a:spcPct val="90000"/>
              </a:lnSpc>
              <a:spcBef>
                <a:spcPts val="800"/>
              </a:spcBef>
              <a:spcAft>
                <a:spcPts val="0"/>
              </a:spcAft>
              <a:buClr>
                <a:schemeClr val="dk1"/>
              </a:buClr>
              <a:buSzPts val="1200"/>
              <a:buNone/>
            </a:pPr>
            <a:r>
              <a:t/>
            </a:r>
            <a:endParaRPr b="1" sz="1500">
              <a:solidFill>
                <a:srgbClr val="0000FF"/>
              </a:solidFill>
            </a:endParaRPr>
          </a:p>
          <a:p>
            <a:pPr indent="0" lvl="0" marL="0" rtl="0" algn="ctr">
              <a:lnSpc>
                <a:spcPct val="90000"/>
              </a:lnSpc>
              <a:spcBef>
                <a:spcPts val="800"/>
              </a:spcBef>
              <a:spcAft>
                <a:spcPts val="0"/>
              </a:spcAft>
              <a:buClr>
                <a:schemeClr val="dk1"/>
              </a:buClr>
              <a:buSzPts val="1200"/>
              <a:buNone/>
            </a:pPr>
            <a:r>
              <a:t/>
            </a:r>
            <a:endParaRPr/>
          </a:p>
        </p:txBody>
      </p:sp>
      <p:sp>
        <p:nvSpPr>
          <p:cNvPr id="199" name="Google Shape;199;p39"/>
          <p:cNvSpPr/>
          <p:nvPr/>
        </p:nvSpPr>
        <p:spPr>
          <a:xfrm>
            <a:off x="2929914" y="3645245"/>
            <a:ext cx="3429000" cy="13716"/>
          </a:xfrm>
          <a:custGeom>
            <a:rect b="b" l="l" r="r" t="t"/>
            <a:pathLst>
              <a:path extrusionOk="0" fill="none" h="18288" w="457200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extrusionOk="0" h="18288" w="457200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200" name="Google Shape;200;p39"/>
          <p:cNvPicPr preferRelativeResize="0"/>
          <p:nvPr/>
        </p:nvPicPr>
        <p:blipFill>
          <a:blip r:embed="rId4">
            <a:alphaModFix/>
          </a:blip>
          <a:stretch>
            <a:fillRect/>
          </a:stretch>
        </p:blipFill>
        <p:spPr>
          <a:xfrm>
            <a:off x="3213950" y="44400"/>
            <a:ext cx="2640075" cy="26401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94" name="Shape 394"/>
        <p:cNvGrpSpPr/>
        <p:nvPr/>
      </p:nvGrpSpPr>
      <p:grpSpPr>
        <a:xfrm>
          <a:off x="0" y="0"/>
          <a:ext cx="0" cy="0"/>
          <a:chOff x="0" y="0"/>
          <a:chExt cx="0" cy="0"/>
        </a:xfrm>
      </p:grpSpPr>
      <p:sp>
        <p:nvSpPr>
          <p:cNvPr id="395" name="Google Shape;395;p6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96" name="Google Shape;396;p66"/>
          <p:cNvPicPr preferRelativeResize="0"/>
          <p:nvPr/>
        </p:nvPicPr>
        <p:blipFill rotWithShape="1">
          <a:blip r:embed="rId3">
            <a:alphaModFix/>
          </a:blip>
          <a:srcRect b="16337" l="0" r="0" t="11214"/>
          <a:stretch/>
        </p:blipFill>
        <p:spPr>
          <a:xfrm>
            <a:off x="610800" y="1010250"/>
            <a:ext cx="7922401" cy="36161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00" name="Shape 400"/>
        <p:cNvGrpSpPr/>
        <p:nvPr/>
      </p:nvGrpSpPr>
      <p:grpSpPr>
        <a:xfrm>
          <a:off x="0" y="0"/>
          <a:ext cx="0" cy="0"/>
          <a:chOff x="0" y="0"/>
          <a:chExt cx="0" cy="0"/>
        </a:xfrm>
      </p:grpSpPr>
      <p:sp>
        <p:nvSpPr>
          <p:cNvPr id="401" name="Google Shape;401;p6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02" name="Google Shape;402;p67"/>
          <p:cNvPicPr preferRelativeResize="0"/>
          <p:nvPr/>
        </p:nvPicPr>
        <p:blipFill rotWithShape="1">
          <a:blip r:embed="rId3">
            <a:alphaModFix/>
          </a:blip>
          <a:srcRect b="15008" l="0" r="0" t="11021"/>
          <a:stretch/>
        </p:blipFill>
        <p:spPr>
          <a:xfrm>
            <a:off x="1125975" y="1076125"/>
            <a:ext cx="7193748" cy="35577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06" name="Shape 406"/>
        <p:cNvGrpSpPr/>
        <p:nvPr/>
      </p:nvGrpSpPr>
      <p:grpSpPr>
        <a:xfrm>
          <a:off x="0" y="0"/>
          <a:ext cx="0" cy="0"/>
          <a:chOff x="0" y="0"/>
          <a:chExt cx="0" cy="0"/>
        </a:xfrm>
      </p:grpSpPr>
      <p:sp>
        <p:nvSpPr>
          <p:cNvPr id="407" name="Google Shape;407;p6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08" name="Google Shape;408;p68"/>
          <p:cNvPicPr preferRelativeResize="0"/>
          <p:nvPr/>
        </p:nvPicPr>
        <p:blipFill rotWithShape="1">
          <a:blip r:embed="rId3">
            <a:alphaModFix/>
          </a:blip>
          <a:srcRect b="14056" l="0" r="0" t="14264"/>
          <a:stretch/>
        </p:blipFill>
        <p:spPr>
          <a:xfrm>
            <a:off x="841200" y="1130025"/>
            <a:ext cx="7316127" cy="32567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12" name="Shape 412"/>
        <p:cNvGrpSpPr/>
        <p:nvPr/>
      </p:nvGrpSpPr>
      <p:grpSpPr>
        <a:xfrm>
          <a:off x="0" y="0"/>
          <a:ext cx="0" cy="0"/>
          <a:chOff x="0" y="0"/>
          <a:chExt cx="0" cy="0"/>
        </a:xfrm>
      </p:grpSpPr>
      <p:sp>
        <p:nvSpPr>
          <p:cNvPr id="413" name="Google Shape;413;p6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14" name="Google Shape;414;p69"/>
          <p:cNvPicPr preferRelativeResize="0"/>
          <p:nvPr/>
        </p:nvPicPr>
        <p:blipFill rotWithShape="1">
          <a:blip r:embed="rId3">
            <a:alphaModFix/>
          </a:blip>
          <a:srcRect b="12520" l="0" r="0" t="9127"/>
          <a:stretch/>
        </p:blipFill>
        <p:spPr>
          <a:xfrm>
            <a:off x="579175" y="1010225"/>
            <a:ext cx="7865226" cy="38333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18" name="Shape 418"/>
        <p:cNvGrpSpPr/>
        <p:nvPr/>
      </p:nvGrpSpPr>
      <p:grpSpPr>
        <a:xfrm>
          <a:off x="0" y="0"/>
          <a:ext cx="0" cy="0"/>
          <a:chOff x="0" y="0"/>
          <a:chExt cx="0" cy="0"/>
        </a:xfrm>
      </p:grpSpPr>
      <p:sp>
        <p:nvSpPr>
          <p:cNvPr id="419" name="Google Shape;419;p7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20" name="Google Shape;420;p70"/>
          <p:cNvPicPr preferRelativeResize="0"/>
          <p:nvPr/>
        </p:nvPicPr>
        <p:blipFill rotWithShape="1">
          <a:blip r:embed="rId3">
            <a:alphaModFix/>
          </a:blip>
          <a:srcRect b="13667" l="0" r="0" t="9503"/>
          <a:stretch/>
        </p:blipFill>
        <p:spPr>
          <a:xfrm>
            <a:off x="736375" y="1167450"/>
            <a:ext cx="8019727" cy="346573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24" name="Shape 424"/>
        <p:cNvGrpSpPr/>
        <p:nvPr/>
      </p:nvGrpSpPr>
      <p:grpSpPr>
        <a:xfrm>
          <a:off x="0" y="0"/>
          <a:ext cx="0" cy="0"/>
          <a:chOff x="0" y="0"/>
          <a:chExt cx="0" cy="0"/>
        </a:xfrm>
      </p:grpSpPr>
      <p:sp>
        <p:nvSpPr>
          <p:cNvPr id="425" name="Google Shape;425;p7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26" name="Google Shape;426;p71"/>
          <p:cNvPicPr preferRelativeResize="0"/>
          <p:nvPr/>
        </p:nvPicPr>
        <p:blipFill rotWithShape="1">
          <a:blip r:embed="rId3">
            <a:alphaModFix/>
          </a:blip>
          <a:srcRect b="16916" l="0" r="0" t="13124"/>
          <a:stretch/>
        </p:blipFill>
        <p:spPr>
          <a:xfrm>
            <a:off x="706425" y="911400"/>
            <a:ext cx="7590702" cy="3550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4" name="Shape 204"/>
        <p:cNvGrpSpPr/>
        <p:nvPr/>
      </p:nvGrpSpPr>
      <p:grpSpPr>
        <a:xfrm>
          <a:off x="0" y="0"/>
          <a:ext cx="0" cy="0"/>
          <a:chOff x="0" y="0"/>
          <a:chExt cx="0" cy="0"/>
        </a:xfrm>
      </p:grpSpPr>
      <p:pic>
        <p:nvPicPr>
          <p:cNvPr id="205" name="Google Shape;205;p40"/>
          <p:cNvPicPr preferRelativeResize="0"/>
          <p:nvPr/>
        </p:nvPicPr>
        <p:blipFill rotWithShape="1">
          <a:blip r:embed="rId4">
            <a:alphaModFix/>
          </a:blip>
          <a:srcRect b="6313" l="0" r="0" t="0"/>
          <a:stretch/>
        </p:blipFill>
        <p:spPr>
          <a:xfrm>
            <a:off x="3532491" y="425024"/>
            <a:ext cx="2098296" cy="4221298"/>
          </a:xfrm>
          <a:prstGeom prst="rect">
            <a:avLst/>
          </a:prstGeom>
          <a:noFill/>
          <a:ln cap="flat" cmpd="sng" w="19050">
            <a:solidFill>
              <a:srgbClr val="176B53"/>
            </a:solidFill>
            <a:prstDash val="solid"/>
            <a:round/>
            <a:headEnd len="sm" w="sm" type="none"/>
            <a:tailEnd len="sm" w="sm" type="none"/>
          </a:ln>
        </p:spPr>
      </p:pic>
      <p:sp>
        <p:nvSpPr>
          <p:cNvPr id="206" name="Google Shape;206;p40"/>
          <p:cNvSpPr/>
          <p:nvPr/>
        </p:nvSpPr>
        <p:spPr>
          <a:xfrm>
            <a:off x="671181" y="280688"/>
            <a:ext cx="2230781" cy="379125"/>
          </a:xfrm>
          <a:prstGeom prst="roundRect">
            <a:avLst>
              <a:gd fmla="val 50000" name="adj"/>
            </a:avLst>
          </a:prstGeom>
          <a:solidFill>
            <a:srgbClr val="3BD379"/>
          </a:solidFill>
          <a:ln cap="flat" cmpd="sng" w="9525">
            <a:solidFill>
              <a:srgbClr val="F9F8FF"/>
            </a:solidFill>
            <a:prstDash val="solid"/>
            <a:round/>
            <a:headEnd len="sm" w="sm" type="none"/>
            <a:tailEnd len="sm" w="sm" type="none"/>
          </a:ln>
          <a:effectLst>
            <a:outerShdw blurRad="57150" rotWithShape="0" algn="bl" dir="5400000" dist="47625">
              <a:srgbClr val="176B53">
                <a:alpha val="17647"/>
              </a:srgbClr>
            </a:outerShdw>
          </a:effectLst>
        </p:spPr>
        <p:txBody>
          <a:bodyPr anchorCtr="0" anchor="ctr" bIns="121875" lIns="121875" spcFirstLastPara="1" rIns="121875" wrap="square" tIns="1218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7" name="Google Shape;207;p40"/>
          <p:cNvSpPr/>
          <p:nvPr/>
        </p:nvSpPr>
        <p:spPr>
          <a:xfrm>
            <a:off x="716400" y="2570269"/>
            <a:ext cx="2188020" cy="379125"/>
          </a:xfrm>
          <a:prstGeom prst="roundRect">
            <a:avLst>
              <a:gd fmla="val 50000" name="adj"/>
            </a:avLst>
          </a:prstGeom>
          <a:solidFill>
            <a:srgbClr val="3BD379"/>
          </a:solidFill>
          <a:ln cap="flat" cmpd="sng" w="9525">
            <a:solidFill>
              <a:srgbClr val="F9F8FF"/>
            </a:solidFill>
            <a:prstDash val="solid"/>
            <a:round/>
            <a:headEnd len="sm" w="sm" type="none"/>
            <a:tailEnd len="sm" w="sm" type="none"/>
          </a:ln>
          <a:effectLst>
            <a:outerShdw blurRad="57150" rotWithShape="0" algn="bl" dir="5400000" dist="47625">
              <a:srgbClr val="176B53">
                <a:alpha val="17647"/>
              </a:srgbClr>
            </a:outerShdw>
          </a:effectLst>
        </p:spPr>
        <p:txBody>
          <a:bodyPr anchorCtr="0" anchor="ctr" bIns="121875" lIns="121875" spcFirstLastPara="1" rIns="121875" wrap="square" tIns="1218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8" name="Google Shape;208;p40"/>
          <p:cNvSpPr/>
          <p:nvPr/>
        </p:nvSpPr>
        <p:spPr>
          <a:xfrm>
            <a:off x="6227147" y="333000"/>
            <a:ext cx="2230781" cy="379125"/>
          </a:xfrm>
          <a:prstGeom prst="roundRect">
            <a:avLst>
              <a:gd fmla="val 50000" name="adj"/>
            </a:avLst>
          </a:prstGeom>
          <a:solidFill>
            <a:srgbClr val="3BD379"/>
          </a:solidFill>
          <a:ln cap="flat" cmpd="sng" w="9525">
            <a:solidFill>
              <a:srgbClr val="F9F8FF"/>
            </a:solidFill>
            <a:prstDash val="solid"/>
            <a:round/>
            <a:headEnd len="sm" w="sm" type="none"/>
            <a:tailEnd len="sm" w="sm" type="none"/>
          </a:ln>
          <a:effectLst>
            <a:outerShdw blurRad="57150" rotWithShape="0" algn="bl" dir="5400000" dist="47625">
              <a:srgbClr val="176B53">
                <a:alpha val="17647"/>
              </a:srgbClr>
            </a:outerShdw>
          </a:effectLst>
        </p:spPr>
        <p:txBody>
          <a:bodyPr anchorCtr="0" anchor="ctr" bIns="121875" lIns="121875" spcFirstLastPara="1" rIns="121875" wrap="square" tIns="1218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9" name="Google Shape;209;p40"/>
          <p:cNvSpPr/>
          <p:nvPr/>
        </p:nvSpPr>
        <p:spPr>
          <a:xfrm>
            <a:off x="6227152" y="2623828"/>
            <a:ext cx="2188020" cy="379125"/>
          </a:xfrm>
          <a:prstGeom prst="roundRect">
            <a:avLst>
              <a:gd fmla="val 50000" name="adj"/>
            </a:avLst>
          </a:prstGeom>
          <a:solidFill>
            <a:srgbClr val="3BD379"/>
          </a:solidFill>
          <a:ln cap="flat" cmpd="sng" w="9525">
            <a:solidFill>
              <a:srgbClr val="F9F8FF"/>
            </a:solidFill>
            <a:prstDash val="solid"/>
            <a:round/>
            <a:headEnd len="sm" w="sm" type="none"/>
            <a:tailEnd len="sm" w="sm" type="none"/>
          </a:ln>
          <a:effectLst>
            <a:outerShdw blurRad="57150" rotWithShape="0" algn="bl" dir="5400000" dist="47625">
              <a:srgbClr val="176B53">
                <a:alpha val="17647"/>
              </a:srgbClr>
            </a:outerShdw>
          </a:effectLst>
        </p:spPr>
        <p:txBody>
          <a:bodyPr anchorCtr="0" anchor="ctr" bIns="121875" lIns="121875" spcFirstLastPara="1" rIns="121875" wrap="square" tIns="1218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0" name="Google Shape;210;p40"/>
          <p:cNvSpPr txBox="1"/>
          <p:nvPr/>
        </p:nvSpPr>
        <p:spPr>
          <a:xfrm>
            <a:off x="860103" y="280685"/>
            <a:ext cx="1786290" cy="37912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100"/>
              <a:buFont typeface="Arial"/>
              <a:buNone/>
            </a:pPr>
            <a:r>
              <a:rPr b="1" i="0" lang="en" sz="1100" u="none" cap="none" strike="noStrike">
                <a:solidFill>
                  <a:srgbClr val="F9F8FF"/>
                </a:solidFill>
                <a:latin typeface="Orbitron"/>
                <a:ea typeface="Orbitron"/>
                <a:cs typeface="Orbitron"/>
                <a:sym typeface="Orbitron"/>
              </a:rPr>
              <a:t>Grocery Store Finder</a:t>
            </a:r>
            <a:endParaRPr b="1" i="0" sz="1100" u="none" cap="none" strike="noStrike">
              <a:solidFill>
                <a:srgbClr val="F9F8FF"/>
              </a:solidFill>
              <a:latin typeface="Orbitron"/>
              <a:ea typeface="Orbitron"/>
              <a:cs typeface="Orbitron"/>
              <a:sym typeface="Orbitron"/>
            </a:endParaRPr>
          </a:p>
        </p:txBody>
      </p:sp>
      <p:sp>
        <p:nvSpPr>
          <p:cNvPr id="211" name="Google Shape;211;p40"/>
          <p:cNvSpPr txBox="1"/>
          <p:nvPr/>
        </p:nvSpPr>
        <p:spPr>
          <a:xfrm>
            <a:off x="2239518" y="704566"/>
            <a:ext cx="1084572" cy="1831106"/>
          </a:xfrm>
          <a:prstGeom prst="rect">
            <a:avLst/>
          </a:prstGeom>
          <a:noFill/>
          <a:ln>
            <a:noFill/>
          </a:ln>
        </p:spPr>
        <p:txBody>
          <a:bodyPr anchorCtr="0" anchor="ctr" bIns="0" lIns="121875" spcFirstLastPara="1" rIns="121875" wrap="square" tIns="0">
            <a:noAutofit/>
          </a:bodyPr>
          <a:lstStyle/>
          <a:p>
            <a:pPr indent="6350" lvl="0" marL="0" marR="0" rtl="0" algn="l">
              <a:lnSpc>
                <a:spcPct val="100000"/>
              </a:lnSpc>
              <a:spcBef>
                <a:spcPts val="0"/>
              </a:spcBef>
              <a:spcAft>
                <a:spcPts val="0"/>
              </a:spcAft>
              <a:buClr>
                <a:srgbClr val="176B53"/>
              </a:buClr>
              <a:buSzPts val="900"/>
              <a:buFont typeface="Quicksand"/>
              <a:buChar char="●"/>
            </a:pPr>
            <a:r>
              <a:rPr b="0" i="0" lang="en" sz="900" u="none" cap="none" strike="noStrike">
                <a:solidFill>
                  <a:srgbClr val="176B53"/>
                </a:solidFill>
                <a:latin typeface="Quicksand"/>
                <a:ea typeface="Quicksand"/>
                <a:cs typeface="Quicksand"/>
                <a:sym typeface="Quicksand"/>
              </a:rPr>
              <a:t>find grocery stores by zip code</a:t>
            </a:r>
            <a:br>
              <a:rPr b="0" i="0" lang="en" sz="900" u="none" cap="none" strike="noStrike">
                <a:solidFill>
                  <a:srgbClr val="176B53"/>
                </a:solidFill>
                <a:latin typeface="Quicksand"/>
                <a:ea typeface="Quicksand"/>
                <a:cs typeface="Quicksand"/>
                <a:sym typeface="Quicksand"/>
              </a:rPr>
            </a:br>
            <a:endParaRPr b="0" i="0" sz="900" u="none" cap="none" strike="noStrike">
              <a:solidFill>
                <a:srgbClr val="176B53"/>
              </a:solidFill>
              <a:latin typeface="Quicksand"/>
              <a:ea typeface="Quicksand"/>
              <a:cs typeface="Quicksand"/>
              <a:sym typeface="Quicksand"/>
            </a:endParaRPr>
          </a:p>
          <a:p>
            <a:pPr indent="6350" lvl="0" marL="0" marR="0" rtl="0" algn="l">
              <a:lnSpc>
                <a:spcPct val="100000"/>
              </a:lnSpc>
              <a:spcBef>
                <a:spcPts val="0"/>
              </a:spcBef>
              <a:spcAft>
                <a:spcPts val="0"/>
              </a:spcAft>
              <a:buClr>
                <a:srgbClr val="176B53"/>
              </a:buClr>
              <a:buSzPts val="900"/>
              <a:buFont typeface="Quicksand"/>
              <a:buChar char="●"/>
            </a:pPr>
            <a:r>
              <a:rPr b="0" i="0" lang="en" sz="900" u="none" cap="none" strike="noStrike">
                <a:solidFill>
                  <a:srgbClr val="176B53"/>
                </a:solidFill>
                <a:latin typeface="Quicksand"/>
                <a:ea typeface="Quicksand"/>
                <a:cs typeface="Quicksand"/>
                <a:sym typeface="Quicksand"/>
              </a:rPr>
              <a:t>filter store by food </a:t>
            </a:r>
            <a:br>
              <a:rPr b="0" i="0" lang="en" sz="900" u="none" cap="none" strike="noStrike">
                <a:solidFill>
                  <a:srgbClr val="176B53"/>
                </a:solidFill>
                <a:latin typeface="Quicksand"/>
                <a:ea typeface="Quicksand"/>
                <a:cs typeface="Quicksand"/>
                <a:sym typeface="Quicksand"/>
              </a:rPr>
            </a:br>
            <a:r>
              <a:rPr b="0" i="0" lang="en" sz="900" u="none" cap="none" strike="noStrike">
                <a:solidFill>
                  <a:srgbClr val="176B53"/>
                </a:solidFill>
                <a:latin typeface="Quicksand"/>
                <a:ea typeface="Quicksand"/>
                <a:cs typeface="Quicksand"/>
                <a:sym typeface="Quicksand"/>
              </a:rPr>
              <a:t>culture preference</a:t>
            </a:r>
            <a:br>
              <a:rPr b="0" i="0" lang="en" sz="900" u="none" cap="none" strike="noStrike">
                <a:solidFill>
                  <a:srgbClr val="176B53"/>
                </a:solidFill>
                <a:latin typeface="Quicksand"/>
                <a:ea typeface="Quicksand"/>
                <a:cs typeface="Quicksand"/>
                <a:sym typeface="Quicksand"/>
              </a:rPr>
            </a:br>
            <a:endParaRPr b="0" i="0" sz="900" u="none" cap="none" strike="noStrike">
              <a:solidFill>
                <a:srgbClr val="176B53"/>
              </a:solidFill>
              <a:latin typeface="Quicksand"/>
              <a:ea typeface="Quicksand"/>
              <a:cs typeface="Quicksand"/>
              <a:sym typeface="Quicksand"/>
            </a:endParaRPr>
          </a:p>
          <a:p>
            <a:pPr indent="6350" lvl="0" marL="0" marR="0" rtl="0" algn="l">
              <a:lnSpc>
                <a:spcPct val="100000"/>
              </a:lnSpc>
              <a:spcBef>
                <a:spcPts val="0"/>
              </a:spcBef>
              <a:spcAft>
                <a:spcPts val="0"/>
              </a:spcAft>
              <a:buClr>
                <a:srgbClr val="176B53"/>
              </a:buClr>
              <a:buSzPts val="900"/>
              <a:buFont typeface="Quicksand"/>
              <a:buChar char="●"/>
            </a:pPr>
            <a:r>
              <a:rPr b="0" i="0" lang="en" sz="900" u="none" cap="none" strike="noStrike">
                <a:solidFill>
                  <a:srgbClr val="176B53"/>
                </a:solidFill>
                <a:latin typeface="Quicksand"/>
                <a:ea typeface="Quicksand"/>
                <a:cs typeface="Quicksand"/>
                <a:sym typeface="Quicksand"/>
              </a:rPr>
              <a:t>find weekly store deals</a:t>
            </a:r>
            <a:endParaRPr b="0" i="0" sz="900" u="none" cap="none" strike="noStrike">
              <a:solidFill>
                <a:srgbClr val="176B53"/>
              </a:solidFill>
              <a:latin typeface="Quicksand"/>
              <a:ea typeface="Quicksand"/>
              <a:cs typeface="Quicksand"/>
              <a:sym typeface="Quicksand"/>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176B53"/>
              </a:solidFill>
              <a:latin typeface="Quicksand"/>
              <a:ea typeface="Quicksand"/>
              <a:cs typeface="Quicksand"/>
              <a:sym typeface="Quicksand"/>
            </a:endParaRPr>
          </a:p>
        </p:txBody>
      </p:sp>
      <p:sp>
        <p:nvSpPr>
          <p:cNvPr id="212" name="Google Shape;212;p40"/>
          <p:cNvSpPr txBox="1"/>
          <p:nvPr/>
        </p:nvSpPr>
        <p:spPr>
          <a:xfrm>
            <a:off x="991926" y="2570269"/>
            <a:ext cx="1637076" cy="379125"/>
          </a:xfrm>
          <a:prstGeom prst="rect">
            <a:avLst/>
          </a:prstGeom>
          <a:noFill/>
          <a:ln>
            <a:noFill/>
          </a:ln>
        </p:spPr>
        <p:txBody>
          <a:bodyPr anchorCtr="0" anchor="ctr" bIns="0" lIns="121875" spcFirstLastPara="1" rIns="121875" wrap="square" tIns="0">
            <a:noAutofit/>
          </a:bodyPr>
          <a:lstStyle/>
          <a:p>
            <a:pPr indent="0" lvl="0" marL="0" marR="0" rtl="0" algn="ctr">
              <a:lnSpc>
                <a:spcPct val="100000"/>
              </a:lnSpc>
              <a:spcBef>
                <a:spcPts val="0"/>
              </a:spcBef>
              <a:spcAft>
                <a:spcPts val="0"/>
              </a:spcAft>
              <a:buClr>
                <a:srgbClr val="000000"/>
              </a:buClr>
              <a:buSzPts val="1100"/>
              <a:buFont typeface="Arial"/>
              <a:buNone/>
            </a:pPr>
            <a:r>
              <a:rPr b="1" i="0" lang="en" sz="1100" u="none" cap="none" strike="noStrike">
                <a:solidFill>
                  <a:srgbClr val="F9F8FF"/>
                </a:solidFill>
                <a:latin typeface="Orbitron"/>
                <a:ea typeface="Orbitron"/>
                <a:cs typeface="Orbitron"/>
                <a:sym typeface="Orbitron"/>
              </a:rPr>
              <a:t>AI Companion</a:t>
            </a:r>
            <a:endParaRPr b="1" i="0" sz="1100" u="none" cap="none" strike="noStrike">
              <a:solidFill>
                <a:srgbClr val="F9F8FF"/>
              </a:solidFill>
              <a:latin typeface="Orbitron"/>
              <a:ea typeface="Orbitron"/>
              <a:cs typeface="Orbitron"/>
              <a:sym typeface="Orbitron"/>
            </a:endParaRPr>
          </a:p>
        </p:txBody>
      </p:sp>
      <p:sp>
        <p:nvSpPr>
          <p:cNvPr id="213" name="Google Shape;213;p40"/>
          <p:cNvSpPr txBox="1"/>
          <p:nvPr/>
        </p:nvSpPr>
        <p:spPr>
          <a:xfrm>
            <a:off x="6502678" y="332997"/>
            <a:ext cx="1637076" cy="37912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100"/>
              <a:buFont typeface="Arial"/>
              <a:buNone/>
            </a:pPr>
            <a:r>
              <a:rPr b="1" i="0" lang="en" sz="1100" u="none" cap="none" strike="noStrike">
                <a:solidFill>
                  <a:srgbClr val="F9F8FF"/>
                </a:solidFill>
                <a:latin typeface="Orbitron"/>
                <a:ea typeface="Orbitron"/>
                <a:cs typeface="Orbitron"/>
                <a:sym typeface="Orbitron"/>
              </a:rPr>
              <a:t>Food Nutrition Search</a:t>
            </a:r>
            <a:endParaRPr b="1" i="0" sz="1100" u="none" cap="none" strike="noStrike">
              <a:solidFill>
                <a:srgbClr val="F9F8FF"/>
              </a:solidFill>
              <a:latin typeface="Orbitron"/>
              <a:ea typeface="Orbitron"/>
              <a:cs typeface="Orbitron"/>
              <a:sym typeface="Orbitron"/>
            </a:endParaRPr>
          </a:p>
        </p:txBody>
      </p:sp>
      <p:sp>
        <p:nvSpPr>
          <p:cNvPr id="214" name="Google Shape;214;p40"/>
          <p:cNvSpPr txBox="1"/>
          <p:nvPr/>
        </p:nvSpPr>
        <p:spPr>
          <a:xfrm>
            <a:off x="6502621" y="2623838"/>
            <a:ext cx="1637076" cy="379125"/>
          </a:xfrm>
          <a:prstGeom prst="rect">
            <a:avLst/>
          </a:prstGeom>
          <a:noFill/>
          <a:ln>
            <a:noFill/>
          </a:ln>
        </p:spPr>
        <p:txBody>
          <a:bodyPr anchorCtr="0" anchor="ctr" bIns="0" lIns="121875" spcFirstLastPara="1" rIns="121875" wrap="square" tIns="0">
            <a:noAutofit/>
          </a:bodyPr>
          <a:lstStyle/>
          <a:p>
            <a:pPr indent="0" lvl="0" marL="0" marR="0" rtl="0" algn="ctr">
              <a:lnSpc>
                <a:spcPct val="100000"/>
              </a:lnSpc>
              <a:spcBef>
                <a:spcPts val="0"/>
              </a:spcBef>
              <a:spcAft>
                <a:spcPts val="0"/>
              </a:spcAft>
              <a:buClr>
                <a:srgbClr val="000000"/>
              </a:buClr>
              <a:buSzPts val="1100"/>
              <a:buFont typeface="Arial"/>
              <a:buNone/>
            </a:pPr>
            <a:r>
              <a:rPr b="1" i="0" lang="en" sz="1100" u="none" cap="none" strike="noStrike">
                <a:solidFill>
                  <a:srgbClr val="F9F8FF"/>
                </a:solidFill>
                <a:latin typeface="Orbitron"/>
                <a:ea typeface="Orbitron"/>
                <a:cs typeface="Orbitron"/>
                <a:sym typeface="Orbitron"/>
              </a:rPr>
              <a:t>Shopping List</a:t>
            </a:r>
            <a:endParaRPr b="1" i="0" sz="1100" u="none" cap="none" strike="noStrike">
              <a:solidFill>
                <a:srgbClr val="F9F8FF"/>
              </a:solidFill>
              <a:latin typeface="Orbitron"/>
              <a:ea typeface="Orbitron"/>
              <a:cs typeface="Orbitron"/>
              <a:sym typeface="Orbitron"/>
            </a:endParaRPr>
          </a:p>
        </p:txBody>
      </p:sp>
      <p:cxnSp>
        <p:nvCxnSpPr>
          <p:cNvPr id="215" name="Google Shape;215;p40"/>
          <p:cNvCxnSpPr>
            <a:stCxn id="206" idx="3"/>
          </p:cNvCxnSpPr>
          <p:nvPr/>
        </p:nvCxnSpPr>
        <p:spPr>
          <a:xfrm>
            <a:off x="2901962" y="470250"/>
            <a:ext cx="441600" cy="2244900"/>
          </a:xfrm>
          <a:prstGeom prst="bentConnector2">
            <a:avLst/>
          </a:prstGeom>
          <a:noFill/>
          <a:ln cap="flat" cmpd="sng" w="19050">
            <a:solidFill>
              <a:srgbClr val="176B53"/>
            </a:solidFill>
            <a:prstDash val="solid"/>
            <a:round/>
            <a:headEnd len="sm" w="sm" type="none"/>
            <a:tailEnd len="sm" w="sm" type="none"/>
          </a:ln>
        </p:spPr>
      </p:cxnSp>
      <p:cxnSp>
        <p:nvCxnSpPr>
          <p:cNvPr id="216" name="Google Shape;216;p40"/>
          <p:cNvCxnSpPr>
            <a:stCxn id="207" idx="3"/>
          </p:cNvCxnSpPr>
          <p:nvPr/>
        </p:nvCxnSpPr>
        <p:spPr>
          <a:xfrm>
            <a:off x="2904420" y="2759831"/>
            <a:ext cx="1117500" cy="465000"/>
          </a:xfrm>
          <a:prstGeom prst="bentConnector3">
            <a:avLst>
              <a:gd fmla="val 17330" name="adj1"/>
            </a:avLst>
          </a:prstGeom>
          <a:noFill/>
          <a:ln cap="flat" cmpd="sng" w="19050">
            <a:solidFill>
              <a:srgbClr val="176B53"/>
            </a:solidFill>
            <a:prstDash val="solid"/>
            <a:round/>
            <a:headEnd len="sm" w="sm" type="none"/>
            <a:tailEnd len="med" w="med" type="oval"/>
          </a:ln>
        </p:spPr>
      </p:cxnSp>
      <p:cxnSp>
        <p:nvCxnSpPr>
          <p:cNvPr id="217" name="Google Shape;217;p40"/>
          <p:cNvCxnSpPr>
            <a:stCxn id="209" idx="1"/>
          </p:cNvCxnSpPr>
          <p:nvPr/>
        </p:nvCxnSpPr>
        <p:spPr>
          <a:xfrm flipH="1">
            <a:off x="4897852" y="2813391"/>
            <a:ext cx="1329300" cy="690000"/>
          </a:xfrm>
          <a:prstGeom prst="bentConnector3">
            <a:avLst>
              <a:gd fmla="val 31096" name="adj1"/>
            </a:avLst>
          </a:prstGeom>
          <a:noFill/>
          <a:ln cap="flat" cmpd="sng" w="19050">
            <a:solidFill>
              <a:srgbClr val="176B53"/>
            </a:solidFill>
            <a:prstDash val="solid"/>
            <a:round/>
            <a:headEnd len="sm" w="sm" type="none"/>
            <a:tailEnd len="med" w="med" type="oval"/>
          </a:ln>
        </p:spPr>
      </p:cxnSp>
      <p:sp>
        <p:nvSpPr>
          <p:cNvPr id="218" name="Google Shape;218;p40"/>
          <p:cNvSpPr txBox="1"/>
          <p:nvPr/>
        </p:nvSpPr>
        <p:spPr>
          <a:xfrm>
            <a:off x="1433680" y="3579300"/>
            <a:ext cx="1741729" cy="824400"/>
          </a:xfrm>
          <a:prstGeom prst="rect">
            <a:avLst/>
          </a:prstGeom>
          <a:noFill/>
          <a:ln>
            <a:noFill/>
          </a:ln>
        </p:spPr>
        <p:txBody>
          <a:bodyPr anchorCtr="0" anchor="ctr" bIns="0" lIns="121875" spcFirstLastPara="1" rIns="121875" wrap="square" tIns="0">
            <a:noAutofit/>
          </a:bodyPr>
          <a:lstStyle/>
          <a:p>
            <a:pPr indent="-228600" lvl="0" marL="3429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AI chatbot provides </a:t>
            </a:r>
            <a:br>
              <a:rPr b="0" i="0" lang="en" sz="900" u="none" cap="none" strike="noStrike">
                <a:solidFill>
                  <a:srgbClr val="176B53"/>
                </a:solidFill>
                <a:latin typeface="Quicksand"/>
                <a:ea typeface="Quicksand"/>
                <a:cs typeface="Quicksand"/>
                <a:sym typeface="Quicksand"/>
              </a:rPr>
            </a:br>
            <a:r>
              <a:rPr b="0" i="0" lang="en" sz="900" u="none" cap="none" strike="noStrike">
                <a:solidFill>
                  <a:srgbClr val="176B53"/>
                </a:solidFill>
                <a:latin typeface="Quicksand"/>
                <a:ea typeface="Quicksand"/>
                <a:cs typeface="Quicksand"/>
                <a:sym typeface="Quicksand"/>
              </a:rPr>
              <a:t>solutions to any:</a:t>
            </a:r>
            <a:endParaRPr b="0" i="0" sz="900" u="none" cap="none" strike="noStrike">
              <a:solidFill>
                <a:srgbClr val="176B53"/>
              </a:solidFill>
              <a:latin typeface="Quicksand"/>
              <a:ea typeface="Quicksand"/>
              <a:cs typeface="Quicksand"/>
              <a:sym typeface="Quicksand"/>
            </a:endParaRPr>
          </a:p>
          <a:p>
            <a:pPr indent="-228600" lvl="1" marL="6858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questions</a:t>
            </a:r>
            <a:endParaRPr b="0" i="0" sz="900" u="none" cap="none" strike="noStrike">
              <a:solidFill>
                <a:srgbClr val="176B53"/>
              </a:solidFill>
              <a:latin typeface="Quicksand"/>
              <a:ea typeface="Quicksand"/>
              <a:cs typeface="Quicksand"/>
              <a:sym typeface="Quicksand"/>
            </a:endParaRPr>
          </a:p>
          <a:p>
            <a:pPr indent="-228600" lvl="1" marL="6858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concerns</a:t>
            </a:r>
            <a:endParaRPr b="0" i="0" sz="900" u="none" cap="none" strike="noStrike">
              <a:solidFill>
                <a:srgbClr val="176B53"/>
              </a:solidFill>
              <a:latin typeface="Quicksand"/>
              <a:ea typeface="Quicksand"/>
              <a:cs typeface="Quicksand"/>
              <a:sym typeface="Quicksand"/>
            </a:endParaRPr>
          </a:p>
          <a:p>
            <a:pPr indent="-228600" lvl="1" marL="6858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confusions</a:t>
            </a:r>
            <a:endParaRPr b="0" i="0" sz="900" u="none" cap="none" strike="noStrike">
              <a:solidFill>
                <a:srgbClr val="176B53"/>
              </a:solidFill>
              <a:latin typeface="Quicksand"/>
              <a:ea typeface="Quicksand"/>
              <a:cs typeface="Quicksand"/>
              <a:sym typeface="Quicksand"/>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176B53"/>
              </a:solidFill>
              <a:latin typeface="Quicksand"/>
              <a:ea typeface="Quicksand"/>
              <a:cs typeface="Quicksand"/>
              <a:sym typeface="Quicksand"/>
            </a:endParaRPr>
          </a:p>
        </p:txBody>
      </p:sp>
      <p:sp>
        <p:nvSpPr>
          <p:cNvPr id="219" name="Google Shape;219;p40"/>
          <p:cNvSpPr txBox="1"/>
          <p:nvPr/>
        </p:nvSpPr>
        <p:spPr>
          <a:xfrm>
            <a:off x="5681267" y="1022681"/>
            <a:ext cx="1952158" cy="1311525"/>
          </a:xfrm>
          <a:prstGeom prst="rect">
            <a:avLst/>
          </a:prstGeom>
          <a:noFill/>
          <a:ln>
            <a:noFill/>
          </a:ln>
        </p:spPr>
        <p:txBody>
          <a:bodyPr anchorCtr="0" anchor="ctr" bIns="0" lIns="121875" spcFirstLastPara="1" rIns="121875" wrap="square" tIns="0">
            <a:noAutofit/>
          </a:bodyPr>
          <a:lstStyle/>
          <a:p>
            <a:pPr indent="-228600" lvl="0" marL="3429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scan a picture of a food item to get nutrition facts</a:t>
            </a:r>
            <a:br>
              <a:rPr b="0" i="0" lang="en" sz="900" u="none" cap="none" strike="noStrike">
                <a:solidFill>
                  <a:srgbClr val="176B53"/>
                </a:solidFill>
                <a:latin typeface="Quicksand"/>
                <a:ea typeface="Quicksand"/>
                <a:cs typeface="Quicksand"/>
                <a:sym typeface="Quicksand"/>
              </a:rPr>
            </a:br>
            <a:endParaRPr b="0" i="0" sz="900" u="none" cap="none" strike="noStrike">
              <a:solidFill>
                <a:srgbClr val="176B53"/>
              </a:solidFill>
              <a:latin typeface="Quicksand"/>
              <a:ea typeface="Quicksand"/>
              <a:cs typeface="Quicksand"/>
              <a:sym typeface="Quicksand"/>
            </a:endParaRPr>
          </a:p>
          <a:p>
            <a:pPr indent="-228600" lvl="0" marL="342900" marR="0" rtl="0" algn="l">
              <a:lnSpc>
                <a:spcPct val="100000"/>
              </a:lnSpc>
              <a:spcBef>
                <a:spcPts val="0"/>
              </a:spcBef>
              <a:spcAft>
                <a:spcPts val="0"/>
              </a:spcAft>
              <a:buClr>
                <a:srgbClr val="176B53"/>
              </a:buClr>
              <a:buSzPts val="1000"/>
              <a:buFont typeface="Quicksand"/>
              <a:buChar char="●"/>
            </a:pPr>
            <a:r>
              <a:rPr b="0" i="0" lang="en" sz="900" u="none" cap="none" strike="noStrike">
                <a:solidFill>
                  <a:srgbClr val="176B53"/>
                </a:solidFill>
                <a:latin typeface="Quicksand"/>
                <a:ea typeface="Quicksand"/>
                <a:cs typeface="Quicksand"/>
                <a:sym typeface="Quicksand"/>
              </a:rPr>
              <a:t>learning about food nutrition empowers immigrants to create balanced and healthy meals</a:t>
            </a:r>
            <a:endParaRPr b="0" i="0" sz="900" u="none" cap="none" strike="noStrike">
              <a:solidFill>
                <a:srgbClr val="176B53"/>
              </a:solidFill>
              <a:latin typeface="Quicksand"/>
              <a:ea typeface="Quicksand"/>
              <a:cs typeface="Quicksand"/>
              <a:sym typeface="Quicksand"/>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176B53"/>
              </a:solidFill>
              <a:latin typeface="Quicksand"/>
              <a:ea typeface="Quicksand"/>
              <a:cs typeface="Quicksand"/>
              <a:sym typeface="Quicksand"/>
            </a:endParaRPr>
          </a:p>
        </p:txBody>
      </p:sp>
      <p:sp>
        <p:nvSpPr>
          <p:cNvPr id="220" name="Google Shape;220;p40"/>
          <p:cNvSpPr txBox="1"/>
          <p:nvPr/>
        </p:nvSpPr>
        <p:spPr>
          <a:xfrm>
            <a:off x="5681267" y="3213847"/>
            <a:ext cx="1852908" cy="1501010"/>
          </a:xfrm>
          <a:prstGeom prst="rect">
            <a:avLst/>
          </a:prstGeom>
          <a:noFill/>
          <a:ln>
            <a:noFill/>
          </a:ln>
        </p:spPr>
        <p:txBody>
          <a:bodyPr anchorCtr="0" anchor="ctr" bIns="0" lIns="121875" spcFirstLastPara="1" rIns="121875" wrap="square" tIns="0">
            <a:noAutofit/>
          </a:bodyPr>
          <a:lstStyle/>
          <a:p>
            <a:pPr indent="-234950" lvl="0" marL="342900" marR="0" rtl="0" algn="l">
              <a:lnSpc>
                <a:spcPct val="100000"/>
              </a:lnSpc>
              <a:spcBef>
                <a:spcPts val="0"/>
              </a:spcBef>
              <a:spcAft>
                <a:spcPts val="0"/>
              </a:spcAft>
              <a:buClr>
                <a:srgbClr val="176B53"/>
              </a:buClr>
              <a:buSzPts val="1100"/>
              <a:buFont typeface="Quicksand"/>
              <a:buChar char="●"/>
            </a:pPr>
            <a:r>
              <a:rPr b="0" i="0" lang="en" sz="900" u="none" cap="none" strike="noStrike">
                <a:solidFill>
                  <a:srgbClr val="176B53"/>
                </a:solidFill>
                <a:latin typeface="Quicksand"/>
                <a:ea typeface="Quicksand"/>
                <a:cs typeface="Quicksand"/>
                <a:sym typeface="Quicksand"/>
              </a:rPr>
              <a:t>create shopping list</a:t>
            </a:r>
            <a:endParaRPr b="0" i="0" sz="900" u="none" cap="none" strike="noStrike">
              <a:solidFill>
                <a:srgbClr val="176B53"/>
              </a:solidFill>
              <a:latin typeface="Quicksand"/>
              <a:ea typeface="Quicksand"/>
              <a:cs typeface="Quicksand"/>
              <a:sym typeface="Quicksand"/>
            </a:endParaRPr>
          </a:p>
          <a:p>
            <a:pPr indent="-234950" lvl="1" marL="685800" marR="0" rtl="0" algn="l">
              <a:lnSpc>
                <a:spcPct val="100000"/>
              </a:lnSpc>
              <a:spcBef>
                <a:spcPts val="0"/>
              </a:spcBef>
              <a:spcAft>
                <a:spcPts val="0"/>
              </a:spcAft>
              <a:buClr>
                <a:srgbClr val="176B53"/>
              </a:buClr>
              <a:buSzPts val="1100"/>
              <a:buFont typeface="Quicksand"/>
              <a:buChar char="○"/>
            </a:pPr>
            <a:r>
              <a:rPr b="0" i="0" lang="en" sz="900" u="none" cap="none" strike="noStrike">
                <a:solidFill>
                  <a:srgbClr val="176B53"/>
                </a:solidFill>
                <a:latin typeface="Quicksand"/>
                <a:ea typeface="Quicksand"/>
                <a:cs typeface="Quicksand"/>
                <a:sym typeface="Quicksand"/>
              </a:rPr>
              <a:t>allows users to calculate the cost of their grocery list</a:t>
            </a:r>
            <a:br>
              <a:rPr b="0" i="0" lang="en" sz="900" u="none" cap="none" strike="noStrike">
                <a:solidFill>
                  <a:srgbClr val="176B53"/>
                </a:solidFill>
                <a:latin typeface="Quicksand"/>
                <a:ea typeface="Quicksand"/>
                <a:cs typeface="Quicksand"/>
                <a:sym typeface="Quicksand"/>
              </a:rPr>
            </a:br>
            <a:endParaRPr b="0" i="0" sz="900" u="none" cap="none" strike="noStrike">
              <a:solidFill>
                <a:srgbClr val="176B53"/>
              </a:solidFill>
              <a:latin typeface="Quicksand"/>
              <a:ea typeface="Quicksand"/>
              <a:cs typeface="Quicksand"/>
              <a:sym typeface="Quicksand"/>
            </a:endParaRPr>
          </a:p>
          <a:p>
            <a:pPr indent="-234950" lvl="0" marL="342900" marR="0" rtl="0" algn="l">
              <a:lnSpc>
                <a:spcPct val="100000"/>
              </a:lnSpc>
              <a:spcBef>
                <a:spcPts val="0"/>
              </a:spcBef>
              <a:spcAft>
                <a:spcPts val="0"/>
              </a:spcAft>
              <a:buClr>
                <a:srgbClr val="176B53"/>
              </a:buClr>
              <a:buSzPts val="1100"/>
              <a:buFont typeface="Quicksand"/>
              <a:buChar char="●"/>
            </a:pPr>
            <a:r>
              <a:rPr b="0" i="0" lang="en" sz="900" u="none" cap="none" strike="noStrike">
                <a:solidFill>
                  <a:srgbClr val="176B53"/>
                </a:solidFill>
                <a:latin typeface="Quicksand"/>
                <a:ea typeface="Quicksand"/>
                <a:cs typeface="Quicksand"/>
                <a:sym typeface="Quicksand"/>
              </a:rPr>
              <a:t>users can use voice recognition (supports different languages) or can use text </a:t>
            </a:r>
            <a:endParaRPr b="0" i="0" sz="900" u="none" cap="none" strike="noStrike">
              <a:solidFill>
                <a:srgbClr val="176B53"/>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176B53"/>
              </a:solidFill>
              <a:latin typeface="Quicksand"/>
              <a:ea typeface="Quicksand"/>
              <a:cs typeface="Quicksand"/>
              <a:sym typeface="Quicksand"/>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176B53"/>
              </a:solidFill>
              <a:latin typeface="Quicksand"/>
              <a:ea typeface="Quicksand"/>
              <a:cs typeface="Quicksand"/>
              <a:sym typeface="Quicksand"/>
            </a:endParaRPr>
          </a:p>
        </p:txBody>
      </p:sp>
      <p:cxnSp>
        <p:nvCxnSpPr>
          <p:cNvPr id="221" name="Google Shape;221;p40"/>
          <p:cNvCxnSpPr>
            <a:endCxn id="208" idx="1"/>
          </p:cNvCxnSpPr>
          <p:nvPr/>
        </p:nvCxnSpPr>
        <p:spPr>
          <a:xfrm rot="-5400000">
            <a:off x="4741097" y="1483913"/>
            <a:ext cx="2447400" cy="524700"/>
          </a:xfrm>
          <a:prstGeom prst="bentConnector2">
            <a:avLst/>
          </a:prstGeom>
          <a:noFill/>
          <a:ln cap="flat" cmpd="sng" w="19050">
            <a:solidFill>
              <a:srgbClr val="176B53"/>
            </a:solidFill>
            <a:prstDash val="solid"/>
            <a:round/>
            <a:headEnd len="sm" w="sm" type="none"/>
            <a:tailEnd len="sm" w="sm" type="none"/>
          </a:ln>
        </p:spPr>
      </p:cxnSp>
      <p:cxnSp>
        <p:nvCxnSpPr>
          <p:cNvPr id="222" name="Google Shape;222;p40"/>
          <p:cNvCxnSpPr/>
          <p:nvPr/>
        </p:nvCxnSpPr>
        <p:spPr>
          <a:xfrm>
            <a:off x="4905921" y="2969775"/>
            <a:ext cx="788380" cy="0"/>
          </a:xfrm>
          <a:prstGeom prst="straightConnector1">
            <a:avLst/>
          </a:prstGeom>
          <a:noFill/>
          <a:ln cap="flat" cmpd="sng" w="19050">
            <a:solidFill>
              <a:srgbClr val="176B53"/>
            </a:solidFill>
            <a:prstDash val="solid"/>
            <a:round/>
            <a:headEnd len="med" w="med" type="oval"/>
            <a:tailEnd len="sm" w="sm" type="none"/>
          </a:ln>
        </p:spPr>
      </p:cxnSp>
      <p:cxnSp>
        <p:nvCxnSpPr>
          <p:cNvPr id="223" name="Google Shape;223;p40"/>
          <p:cNvCxnSpPr/>
          <p:nvPr/>
        </p:nvCxnSpPr>
        <p:spPr>
          <a:xfrm>
            <a:off x="3344934" y="2709263"/>
            <a:ext cx="602482" cy="0"/>
          </a:xfrm>
          <a:prstGeom prst="straightConnector1">
            <a:avLst/>
          </a:prstGeom>
          <a:noFill/>
          <a:ln cap="flat" cmpd="sng" w="19050">
            <a:solidFill>
              <a:srgbClr val="176B53"/>
            </a:solidFill>
            <a:prstDash val="solid"/>
            <a:round/>
            <a:headEnd len="sm" w="sm" type="none"/>
            <a:tailEnd len="med" w="med" type="oval"/>
          </a:ln>
        </p:spPr>
      </p:cxnSp>
      <p:pic>
        <p:nvPicPr>
          <p:cNvPr id="224" name="Google Shape;224;p40"/>
          <p:cNvPicPr preferRelativeResize="0"/>
          <p:nvPr/>
        </p:nvPicPr>
        <p:blipFill rotWithShape="1">
          <a:blip r:embed="rId5">
            <a:alphaModFix/>
          </a:blip>
          <a:srcRect b="5597" l="0" r="0" t="0"/>
          <a:stretch/>
        </p:blipFill>
        <p:spPr>
          <a:xfrm>
            <a:off x="7583537" y="758438"/>
            <a:ext cx="1055863" cy="1777236"/>
          </a:xfrm>
          <a:prstGeom prst="rect">
            <a:avLst/>
          </a:prstGeom>
          <a:noFill/>
          <a:ln>
            <a:noFill/>
          </a:ln>
        </p:spPr>
      </p:pic>
      <p:pic>
        <p:nvPicPr>
          <p:cNvPr id="225" name="Google Shape;225;p40"/>
          <p:cNvPicPr preferRelativeResize="0"/>
          <p:nvPr/>
        </p:nvPicPr>
        <p:blipFill rotWithShape="1">
          <a:blip r:embed="rId6">
            <a:alphaModFix/>
          </a:blip>
          <a:srcRect b="6401" l="0" r="0" t="0"/>
          <a:stretch/>
        </p:blipFill>
        <p:spPr>
          <a:xfrm>
            <a:off x="497455" y="3042994"/>
            <a:ext cx="968145" cy="1716881"/>
          </a:xfrm>
          <a:prstGeom prst="rect">
            <a:avLst/>
          </a:prstGeom>
          <a:noFill/>
          <a:ln>
            <a:noFill/>
          </a:ln>
        </p:spPr>
      </p:pic>
      <p:pic>
        <p:nvPicPr>
          <p:cNvPr id="226" name="Google Shape;226;p40"/>
          <p:cNvPicPr preferRelativeResize="0"/>
          <p:nvPr/>
        </p:nvPicPr>
        <p:blipFill rotWithShape="1">
          <a:blip r:embed="rId7">
            <a:alphaModFix/>
          </a:blip>
          <a:srcRect b="3109" l="0" r="0" t="0"/>
          <a:stretch/>
        </p:blipFill>
        <p:spPr>
          <a:xfrm>
            <a:off x="480479" y="746771"/>
            <a:ext cx="949197" cy="1677370"/>
          </a:xfrm>
          <a:prstGeom prst="rect">
            <a:avLst/>
          </a:prstGeom>
          <a:noFill/>
          <a:ln>
            <a:noFill/>
          </a:ln>
        </p:spPr>
      </p:pic>
      <p:pic>
        <p:nvPicPr>
          <p:cNvPr id="227" name="Google Shape;227;p40"/>
          <p:cNvPicPr preferRelativeResize="0"/>
          <p:nvPr/>
        </p:nvPicPr>
        <p:blipFill rotWithShape="1">
          <a:blip r:embed="rId8">
            <a:alphaModFix/>
          </a:blip>
          <a:srcRect b="0" l="0" r="0" t="0"/>
          <a:stretch/>
        </p:blipFill>
        <p:spPr>
          <a:xfrm>
            <a:off x="7583537" y="1377431"/>
            <a:ext cx="1055862" cy="636975"/>
          </a:xfrm>
          <a:prstGeom prst="rect">
            <a:avLst/>
          </a:prstGeom>
          <a:noFill/>
          <a:ln>
            <a:noFill/>
          </a:ln>
        </p:spPr>
      </p:pic>
      <p:pic>
        <p:nvPicPr>
          <p:cNvPr id="228" name="Google Shape;228;p40"/>
          <p:cNvPicPr preferRelativeResize="0"/>
          <p:nvPr/>
        </p:nvPicPr>
        <p:blipFill rotWithShape="1">
          <a:blip r:embed="rId9">
            <a:alphaModFix/>
          </a:blip>
          <a:srcRect b="0" l="0" r="0" t="0"/>
          <a:stretch/>
        </p:blipFill>
        <p:spPr>
          <a:xfrm>
            <a:off x="7849688" y="3961773"/>
            <a:ext cx="838836" cy="846579"/>
          </a:xfrm>
          <a:prstGeom prst="rect">
            <a:avLst/>
          </a:prstGeom>
          <a:noFill/>
          <a:ln>
            <a:noFill/>
          </a:ln>
        </p:spPr>
      </p:pic>
      <p:pic>
        <p:nvPicPr>
          <p:cNvPr id="229" name="Google Shape;229;p40"/>
          <p:cNvPicPr preferRelativeResize="0"/>
          <p:nvPr/>
        </p:nvPicPr>
        <p:blipFill rotWithShape="1">
          <a:blip r:embed="rId10">
            <a:alphaModFix/>
          </a:blip>
          <a:srcRect b="0" l="0" r="0" t="0"/>
          <a:stretch/>
        </p:blipFill>
        <p:spPr>
          <a:xfrm>
            <a:off x="7275471" y="3046719"/>
            <a:ext cx="838836" cy="900781"/>
          </a:xfrm>
          <a:prstGeom prst="rect">
            <a:avLst/>
          </a:prstGeom>
          <a:noFill/>
          <a:ln>
            <a:noFill/>
          </a:ln>
        </p:spPr>
      </p:pic>
      <p:pic>
        <p:nvPicPr>
          <p:cNvPr id="230" name="Google Shape;230;p40"/>
          <p:cNvPicPr preferRelativeResize="0"/>
          <p:nvPr/>
        </p:nvPicPr>
        <p:blipFill rotWithShape="1">
          <a:blip r:embed="rId11">
            <a:alphaModFix/>
          </a:blip>
          <a:srcRect b="0" l="0" r="0" t="0"/>
          <a:stretch/>
        </p:blipFill>
        <p:spPr>
          <a:xfrm>
            <a:off x="1433680" y="758438"/>
            <a:ext cx="864246" cy="166570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1500"/>
                                        <p:tgtEl>
                                          <p:spTgt spid="205"/>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210"/>
                                        </p:tgtEl>
                                        <p:attrNameLst>
                                          <p:attrName>style.visibility</p:attrName>
                                        </p:attrNameLst>
                                      </p:cBhvr>
                                      <p:to>
                                        <p:strVal val="visible"/>
                                      </p:to>
                                    </p:set>
                                    <p:anim calcmode="lin" valueType="num">
                                      <p:cBhvr additive="base">
                                        <p:cTn dur="1000"/>
                                        <p:tgtEl>
                                          <p:spTgt spid="21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750"/>
                                        <p:tgtEl>
                                          <p:spTgt spid="22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500"/>
                                        <p:tgtEl>
                                          <p:spTgt spid="21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25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750"/>
                                        <p:tgtEl>
                                          <p:spTgt spid="206"/>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750"/>
                                  </p:stCondLst>
                                  <p:childTnLst>
                                    <p:set>
                                      <p:cBhvr>
                                        <p:cTn dur="1" fill="hold">
                                          <p:stCondLst>
                                            <p:cond delay="0"/>
                                          </p:stCondLst>
                                        </p:cTn>
                                        <p:tgtEl>
                                          <p:spTgt spid="211"/>
                                        </p:tgtEl>
                                        <p:attrNameLst>
                                          <p:attrName>style.visibility</p:attrName>
                                        </p:attrNameLst>
                                      </p:cBhvr>
                                      <p:to>
                                        <p:strVal val="visible"/>
                                      </p:to>
                                    </p:set>
                                    <p:anim calcmode="lin" valueType="num">
                                      <p:cBhvr additive="base">
                                        <p:cTn dur="1000"/>
                                        <p:tgtEl>
                                          <p:spTgt spid="211"/>
                                        </p:tgtEl>
                                        <p:attrNameLst>
                                          <p:attrName>ppt_x</p:attrName>
                                        </p:attrNameLst>
                                      </p:cBhvr>
                                      <p:tavLst>
                                        <p:tav fmla="" tm="0">
                                          <p:val>
                                            <p:strVal val="#ppt_x-1"/>
                                          </p:val>
                                        </p:tav>
                                        <p:tav fmla="" tm="100000">
                                          <p:val>
                                            <p:strVal val="#ppt_x"/>
                                          </p:val>
                                        </p:tav>
                                      </p:tavLst>
                                    </p:anim>
                                  </p:childTnLst>
                                </p:cTn>
                              </p:par>
                            </p:childTnLst>
                          </p:cTn>
                        </p:par>
                        <p:par>
                          <p:cTn fill="hold">
                            <p:stCondLst>
                              <p:cond delay="3500"/>
                            </p:stCondLst>
                            <p:childTnLst>
                              <p:par>
                                <p:cTn fill="hold" nodeType="afterEffect" presetClass="entr" presetID="2" presetSubtype="8">
                                  <p:stCondLst>
                                    <p:cond delay="500"/>
                                  </p:stCondLst>
                                  <p:childTnLst>
                                    <p:set>
                                      <p:cBhvr>
                                        <p:cTn dur="1" fill="hold">
                                          <p:stCondLst>
                                            <p:cond delay="0"/>
                                          </p:stCondLst>
                                        </p:cTn>
                                        <p:tgtEl>
                                          <p:spTgt spid="226"/>
                                        </p:tgtEl>
                                        <p:attrNameLst>
                                          <p:attrName>style.visibility</p:attrName>
                                        </p:attrNameLst>
                                      </p:cBhvr>
                                      <p:to>
                                        <p:strVal val="visible"/>
                                      </p:to>
                                    </p:set>
                                    <p:anim calcmode="lin" valueType="num">
                                      <p:cBhvr additive="base">
                                        <p:cTn dur="1000"/>
                                        <p:tgtEl>
                                          <p:spTgt spid="226"/>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4">
                                  <p:stCondLst>
                                    <p:cond delay="0"/>
                                  </p:stCondLst>
                                  <p:childTnLst>
                                    <p:set>
                                      <p:cBhvr>
                                        <p:cTn dur="1" fill="hold">
                                          <p:stCondLst>
                                            <p:cond delay="0"/>
                                          </p:stCondLst>
                                        </p:cTn>
                                        <p:tgtEl>
                                          <p:spTgt spid="230"/>
                                        </p:tgtEl>
                                        <p:attrNameLst>
                                          <p:attrName>style.visibility</p:attrName>
                                        </p:attrNameLst>
                                      </p:cBhvr>
                                      <p:to>
                                        <p:strVal val="visible"/>
                                      </p:to>
                                    </p:set>
                                    <p:anim calcmode="lin" valueType="num">
                                      <p:cBhvr additive="base">
                                        <p:cTn dur="1000"/>
                                        <p:tgtEl>
                                          <p:spTgt spid="230"/>
                                        </p:tgtEl>
                                        <p:attrNameLst>
                                          <p:attrName>ppt_y</p:attrName>
                                        </p:attrNameLst>
                                      </p:cBhvr>
                                      <p:tavLst>
                                        <p:tav fmla="" tm="0">
                                          <p:val>
                                            <p:strVal val="#ppt_y+1"/>
                                          </p:val>
                                        </p:tav>
                                        <p:tav fmla="" tm="100000">
                                          <p:val>
                                            <p:strVal val="#ppt_y"/>
                                          </p:val>
                                        </p:tav>
                                      </p:tavLst>
                                    </p:anim>
                                  </p:childTnLst>
                                </p:cTn>
                              </p:par>
                            </p:childTnLst>
                          </p:cTn>
                        </p:par>
                        <p:par>
                          <p:cTn fill="hold">
                            <p:stCondLst>
                              <p:cond delay="5500"/>
                            </p:stCondLst>
                            <p:childTnLst>
                              <p:par>
                                <p:cTn fill="hold" nodeType="afterEffect" presetClass="entr" presetID="2" presetSubtype="2">
                                  <p:stCondLst>
                                    <p:cond delay="0"/>
                                  </p:stCondLst>
                                  <p:childTnLst>
                                    <p:set>
                                      <p:cBhvr>
                                        <p:cTn dur="1" fill="hold">
                                          <p:stCondLst>
                                            <p:cond delay="0"/>
                                          </p:stCondLst>
                                        </p:cTn>
                                        <p:tgtEl>
                                          <p:spTgt spid="221"/>
                                        </p:tgtEl>
                                        <p:attrNameLst>
                                          <p:attrName>style.visibility</p:attrName>
                                        </p:attrNameLst>
                                      </p:cBhvr>
                                      <p:to>
                                        <p:strVal val="visible"/>
                                      </p:to>
                                    </p:set>
                                    <p:anim calcmode="lin" valueType="num">
                                      <p:cBhvr additive="base">
                                        <p:cTn dur="750"/>
                                        <p:tgtEl>
                                          <p:spTgt spid="221"/>
                                        </p:tgtEl>
                                        <p:attrNameLst>
                                          <p:attrName>ppt_x</p:attrName>
                                        </p:attrNameLst>
                                      </p:cBhvr>
                                      <p:tavLst>
                                        <p:tav fmla="" tm="0">
                                          <p:val>
                                            <p:strVal val="#ppt_x+1"/>
                                          </p:val>
                                        </p:tav>
                                        <p:tav fmla="" tm="100000">
                                          <p:val>
                                            <p:strVal val="#ppt_x"/>
                                          </p:val>
                                        </p:tav>
                                      </p:tavLst>
                                    </p:anim>
                                  </p:childTnLst>
                                </p:cTn>
                              </p:par>
                            </p:childTnLst>
                          </p:cTn>
                        </p:par>
                        <p:par>
                          <p:cTn fill="hold">
                            <p:stCondLst>
                              <p:cond delay="6250"/>
                            </p:stCondLst>
                            <p:childTnLst>
                              <p:par>
                                <p:cTn fill="hold" nodeType="afterEffect" presetClass="entr" presetID="2" presetSubtype="2">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500"/>
                                        <p:tgtEl>
                                          <p:spTgt spid="222"/>
                                        </p:tgtEl>
                                        <p:attrNameLst>
                                          <p:attrName>ppt_x</p:attrName>
                                        </p:attrNameLst>
                                      </p:cBhvr>
                                      <p:tavLst>
                                        <p:tav fmla="" tm="0">
                                          <p:val>
                                            <p:strVal val="#ppt_x+1"/>
                                          </p:val>
                                        </p:tav>
                                        <p:tav fmla="" tm="100000">
                                          <p:val>
                                            <p:strVal val="#ppt_x"/>
                                          </p:val>
                                        </p:tav>
                                      </p:tavLst>
                                    </p:anim>
                                  </p:childTnLst>
                                </p:cTn>
                              </p:par>
                            </p:childTnLst>
                          </p:cTn>
                        </p:par>
                        <p:par>
                          <p:cTn fill="hold">
                            <p:stCondLst>
                              <p:cond delay="6750"/>
                            </p:stCondLst>
                            <p:childTnLst>
                              <p:par>
                                <p:cTn fill="hold" nodeType="afterEffect" presetClass="entr" presetID="2" presetSubtype="2">
                                  <p:stCondLst>
                                    <p:cond delay="0"/>
                                  </p:stCondLst>
                                  <p:childTnLst>
                                    <p:set>
                                      <p:cBhvr>
                                        <p:cTn dur="1" fill="hold">
                                          <p:stCondLst>
                                            <p:cond delay="0"/>
                                          </p:stCondLst>
                                        </p:cTn>
                                        <p:tgtEl>
                                          <p:spTgt spid="208"/>
                                        </p:tgtEl>
                                        <p:attrNameLst>
                                          <p:attrName>style.visibility</p:attrName>
                                        </p:attrNameLst>
                                      </p:cBhvr>
                                      <p:to>
                                        <p:strVal val="visible"/>
                                      </p:to>
                                    </p:set>
                                    <p:anim calcmode="lin" valueType="num">
                                      <p:cBhvr additive="base">
                                        <p:cTn dur="1000"/>
                                        <p:tgtEl>
                                          <p:spTgt spid="208"/>
                                        </p:tgtEl>
                                        <p:attrNameLst>
                                          <p:attrName>ppt_x</p:attrName>
                                        </p:attrNameLst>
                                      </p:cBhvr>
                                      <p:tavLst>
                                        <p:tav fmla="" tm="0">
                                          <p:val>
                                            <p:strVal val="#ppt_x+1"/>
                                          </p:val>
                                        </p:tav>
                                        <p:tav fmla="" tm="100000">
                                          <p:val>
                                            <p:strVal val="#ppt_x"/>
                                          </p:val>
                                        </p:tav>
                                      </p:tavLst>
                                    </p:anim>
                                  </p:childTnLst>
                                </p:cTn>
                              </p:par>
                            </p:childTnLst>
                          </p:cTn>
                        </p:par>
                        <p:par>
                          <p:cTn fill="hold">
                            <p:stCondLst>
                              <p:cond delay="7750"/>
                            </p:stCondLst>
                            <p:childTnLst>
                              <p:par>
                                <p:cTn fill="hold" nodeType="afterEffect" presetClass="entr" presetID="2" presetSubtype="2">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1000"/>
                                        <p:tgtEl>
                                          <p:spTgt spid="213"/>
                                        </p:tgtEl>
                                        <p:attrNameLst>
                                          <p:attrName>ppt_x</p:attrName>
                                        </p:attrNameLst>
                                      </p:cBhvr>
                                      <p:tavLst>
                                        <p:tav fmla="" tm="0">
                                          <p:val>
                                            <p:strVal val="#ppt_x+1"/>
                                          </p:val>
                                        </p:tav>
                                        <p:tav fmla="" tm="100000">
                                          <p:val>
                                            <p:strVal val="#ppt_x"/>
                                          </p:val>
                                        </p:tav>
                                      </p:tavLst>
                                    </p:anim>
                                  </p:childTnLst>
                                </p:cTn>
                              </p:par>
                            </p:childTnLst>
                          </p:cTn>
                        </p:par>
                        <p:par>
                          <p:cTn fill="hold">
                            <p:stCondLst>
                              <p:cond delay="8750"/>
                            </p:stCondLst>
                            <p:childTnLst>
                              <p:par>
                                <p:cTn fill="hold" nodeType="afterEffect" presetClass="entr" presetID="2" presetSubtype="2">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1000"/>
                                        <p:tgtEl>
                                          <p:spTgt spid="219"/>
                                        </p:tgtEl>
                                        <p:attrNameLst>
                                          <p:attrName>ppt_x</p:attrName>
                                        </p:attrNameLst>
                                      </p:cBhvr>
                                      <p:tavLst>
                                        <p:tav fmla="" tm="0">
                                          <p:val>
                                            <p:strVal val="#ppt_x+1"/>
                                          </p:val>
                                        </p:tav>
                                        <p:tav fmla="" tm="100000">
                                          <p:val>
                                            <p:strVal val="#ppt_x"/>
                                          </p:val>
                                        </p:tav>
                                      </p:tavLst>
                                    </p:anim>
                                  </p:childTnLst>
                                </p:cTn>
                              </p:par>
                            </p:childTnLst>
                          </p:cTn>
                        </p:par>
                        <p:par>
                          <p:cTn fill="hold">
                            <p:stCondLst>
                              <p:cond delay="9750"/>
                            </p:stCondLst>
                            <p:childTnLst>
                              <p:par>
                                <p:cTn fill="hold" nodeType="afterEffect" presetClass="entr" presetID="2" presetSubtype="2">
                                  <p:stCondLst>
                                    <p:cond delay="75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1000"/>
                                        <p:tgtEl>
                                          <p:spTgt spid="22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27"/>
                                        </p:tgtEl>
                                        <p:attrNameLst>
                                          <p:attrName>style.visibility</p:attrName>
                                        </p:attrNameLst>
                                      </p:cBhvr>
                                      <p:to>
                                        <p:strVal val="visible"/>
                                      </p:to>
                                    </p:set>
                                    <p:anim calcmode="lin" valueType="num">
                                      <p:cBhvr additive="base">
                                        <p:cTn dur="1000"/>
                                        <p:tgtEl>
                                          <p:spTgt spid="227"/>
                                        </p:tgtEl>
                                        <p:attrNameLst>
                                          <p:attrName>ppt_x</p:attrName>
                                        </p:attrNameLst>
                                      </p:cBhvr>
                                      <p:tavLst>
                                        <p:tav fmla="" tm="0">
                                          <p:val>
                                            <p:strVal val="#ppt_x+1"/>
                                          </p:val>
                                        </p:tav>
                                        <p:tav fmla="" tm="100000">
                                          <p:val>
                                            <p:strVal val="#ppt_x"/>
                                          </p:val>
                                        </p:tav>
                                      </p:tavLst>
                                    </p:anim>
                                  </p:childTnLst>
                                </p:cTn>
                              </p:par>
                            </p:childTnLst>
                          </p:cTn>
                        </p:par>
                        <p:par>
                          <p:cTn fill="hold">
                            <p:stCondLst>
                              <p:cond delay="10750"/>
                            </p:stCondLst>
                            <p:childTnLst>
                              <p:par>
                                <p:cTn fill="hold" nodeType="afterEffect" presetClass="entr" presetID="2" presetSubtype="8">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1500"/>
                                        <p:tgtEl>
                                          <p:spTgt spid="216"/>
                                        </p:tgtEl>
                                        <p:attrNameLst>
                                          <p:attrName>ppt_x</p:attrName>
                                        </p:attrNameLst>
                                      </p:cBhvr>
                                      <p:tavLst>
                                        <p:tav fmla="" tm="0">
                                          <p:val>
                                            <p:strVal val="#ppt_x-1"/>
                                          </p:val>
                                        </p:tav>
                                        <p:tav fmla="" tm="100000">
                                          <p:val>
                                            <p:strVal val="#ppt_x"/>
                                          </p:val>
                                        </p:tav>
                                      </p:tavLst>
                                    </p:anim>
                                  </p:childTnLst>
                                </p:cTn>
                              </p:par>
                            </p:childTnLst>
                          </p:cTn>
                        </p:par>
                        <p:par>
                          <p:cTn fill="hold">
                            <p:stCondLst>
                              <p:cond delay="12250"/>
                            </p:stCondLst>
                            <p:childTnLst>
                              <p:par>
                                <p:cTn fill="hold" nodeType="afterEffect" presetClass="entr" presetID="2" presetSubtype="8">
                                  <p:stCondLst>
                                    <p:cond delay="250"/>
                                  </p:stCondLst>
                                  <p:childTnLst>
                                    <p:set>
                                      <p:cBhvr>
                                        <p:cTn dur="1" fill="hold">
                                          <p:stCondLst>
                                            <p:cond delay="0"/>
                                          </p:stCondLst>
                                        </p:cTn>
                                        <p:tgtEl>
                                          <p:spTgt spid="207"/>
                                        </p:tgtEl>
                                        <p:attrNameLst>
                                          <p:attrName>style.visibility</p:attrName>
                                        </p:attrNameLst>
                                      </p:cBhvr>
                                      <p:to>
                                        <p:strVal val="visible"/>
                                      </p:to>
                                    </p:set>
                                    <p:anim calcmode="lin" valueType="num">
                                      <p:cBhvr additive="base">
                                        <p:cTn dur="1000"/>
                                        <p:tgtEl>
                                          <p:spTgt spid="207"/>
                                        </p:tgtEl>
                                        <p:attrNameLst>
                                          <p:attrName>ppt_x</p:attrName>
                                        </p:attrNameLst>
                                      </p:cBhvr>
                                      <p:tavLst>
                                        <p:tav fmla="" tm="0">
                                          <p:val>
                                            <p:strVal val="#ppt_x-1"/>
                                          </p:val>
                                        </p:tav>
                                        <p:tav fmla="" tm="100000">
                                          <p:val>
                                            <p:strVal val="#ppt_x"/>
                                          </p:val>
                                        </p:tav>
                                      </p:tavLst>
                                    </p:anim>
                                  </p:childTnLst>
                                </p:cTn>
                              </p:par>
                            </p:childTnLst>
                          </p:cTn>
                        </p:par>
                        <p:par>
                          <p:cTn fill="hold">
                            <p:stCondLst>
                              <p:cond delay="13250"/>
                            </p:stCondLst>
                            <p:childTnLst>
                              <p:par>
                                <p:cTn fill="hold" nodeType="afterEffect" presetClass="entr" presetID="2" presetSubtype="8">
                                  <p:stCondLst>
                                    <p:cond delay="25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1000"/>
                                        <p:tgtEl>
                                          <p:spTgt spid="212"/>
                                        </p:tgtEl>
                                        <p:attrNameLst>
                                          <p:attrName>ppt_x</p:attrName>
                                        </p:attrNameLst>
                                      </p:cBhvr>
                                      <p:tavLst>
                                        <p:tav fmla="" tm="0">
                                          <p:val>
                                            <p:strVal val="#ppt_x-1"/>
                                          </p:val>
                                        </p:tav>
                                        <p:tav fmla="" tm="100000">
                                          <p:val>
                                            <p:strVal val="#ppt_x"/>
                                          </p:val>
                                        </p:tav>
                                      </p:tavLst>
                                    </p:anim>
                                  </p:childTnLst>
                                </p:cTn>
                              </p:par>
                            </p:childTnLst>
                          </p:cTn>
                        </p:par>
                        <p:par>
                          <p:cTn fill="hold">
                            <p:stCondLst>
                              <p:cond delay="14250"/>
                            </p:stCondLst>
                            <p:childTnLst>
                              <p:par>
                                <p:cTn fill="hold" nodeType="afterEffect" presetClass="entr" presetID="2" presetSubtype="8">
                                  <p:stCondLst>
                                    <p:cond delay="75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1000"/>
                                        <p:tgtEl>
                                          <p:spTgt spid="218"/>
                                        </p:tgtEl>
                                        <p:attrNameLst>
                                          <p:attrName>ppt_x</p:attrName>
                                        </p:attrNameLst>
                                      </p:cBhvr>
                                      <p:tavLst>
                                        <p:tav fmla="" tm="0">
                                          <p:val>
                                            <p:strVal val="#ppt_x-1"/>
                                          </p:val>
                                        </p:tav>
                                        <p:tav fmla="" tm="100000">
                                          <p:val>
                                            <p:strVal val="#ppt_x"/>
                                          </p:val>
                                        </p:tav>
                                      </p:tavLst>
                                    </p:anim>
                                  </p:childTnLst>
                                </p:cTn>
                              </p:par>
                            </p:childTnLst>
                          </p:cTn>
                        </p:par>
                        <p:par>
                          <p:cTn fill="hold">
                            <p:stCondLst>
                              <p:cond delay="15250"/>
                            </p:stCondLst>
                            <p:childTnLst>
                              <p:par>
                                <p:cTn fill="hold" nodeType="afterEffect" presetClass="entr" presetID="2" presetSubtype="8">
                                  <p:stCondLst>
                                    <p:cond delay="500"/>
                                  </p:stCondLst>
                                  <p:childTnLst>
                                    <p:set>
                                      <p:cBhvr>
                                        <p:cTn dur="1" fill="hold">
                                          <p:stCondLst>
                                            <p:cond delay="0"/>
                                          </p:stCondLst>
                                        </p:cTn>
                                        <p:tgtEl>
                                          <p:spTgt spid="225"/>
                                        </p:tgtEl>
                                        <p:attrNameLst>
                                          <p:attrName>style.visibility</p:attrName>
                                        </p:attrNameLst>
                                      </p:cBhvr>
                                      <p:to>
                                        <p:strVal val="visible"/>
                                      </p:to>
                                    </p:set>
                                    <p:anim calcmode="lin" valueType="num">
                                      <p:cBhvr additive="base">
                                        <p:cTn dur="1000"/>
                                        <p:tgtEl>
                                          <p:spTgt spid="225"/>
                                        </p:tgtEl>
                                        <p:attrNameLst>
                                          <p:attrName>ppt_x</p:attrName>
                                        </p:attrNameLst>
                                      </p:cBhvr>
                                      <p:tavLst>
                                        <p:tav fmla="" tm="0">
                                          <p:val>
                                            <p:strVal val="#ppt_x-1"/>
                                          </p:val>
                                        </p:tav>
                                        <p:tav fmla="" tm="100000">
                                          <p:val>
                                            <p:strVal val="#ppt_x"/>
                                          </p:val>
                                        </p:tav>
                                      </p:tavLst>
                                    </p:anim>
                                  </p:childTnLst>
                                </p:cTn>
                              </p:par>
                            </p:childTnLst>
                          </p:cTn>
                        </p:par>
                        <p:par>
                          <p:cTn fill="hold">
                            <p:stCondLst>
                              <p:cond delay="16250"/>
                            </p:stCondLst>
                            <p:childTnLst>
                              <p:par>
                                <p:cTn fill="hold" nodeType="afterEffect" presetClass="entr" presetID="2" presetSubtype="2">
                                  <p:stCondLst>
                                    <p:cond delay="0"/>
                                  </p:stCondLst>
                                  <p:childTnLst>
                                    <p:set>
                                      <p:cBhvr>
                                        <p:cTn dur="1" fill="hold">
                                          <p:stCondLst>
                                            <p:cond delay="0"/>
                                          </p:stCondLst>
                                        </p:cTn>
                                        <p:tgtEl>
                                          <p:spTgt spid="217"/>
                                        </p:tgtEl>
                                        <p:attrNameLst>
                                          <p:attrName>style.visibility</p:attrName>
                                        </p:attrNameLst>
                                      </p:cBhvr>
                                      <p:to>
                                        <p:strVal val="visible"/>
                                      </p:to>
                                    </p:set>
                                    <p:anim calcmode="lin" valueType="num">
                                      <p:cBhvr additive="base">
                                        <p:cTn dur="750"/>
                                        <p:tgtEl>
                                          <p:spTgt spid="217"/>
                                        </p:tgtEl>
                                        <p:attrNameLst>
                                          <p:attrName>ppt_x</p:attrName>
                                        </p:attrNameLst>
                                      </p:cBhvr>
                                      <p:tavLst>
                                        <p:tav fmla="" tm="0">
                                          <p:val>
                                            <p:strVal val="#ppt_x+1"/>
                                          </p:val>
                                        </p:tav>
                                        <p:tav fmla="" tm="100000">
                                          <p:val>
                                            <p:strVal val="#ppt_x"/>
                                          </p:val>
                                        </p:tav>
                                      </p:tavLst>
                                    </p:anim>
                                  </p:childTnLst>
                                </p:cTn>
                              </p:par>
                            </p:childTnLst>
                          </p:cTn>
                        </p:par>
                        <p:par>
                          <p:cTn fill="hold">
                            <p:stCondLst>
                              <p:cond delay="17000"/>
                            </p:stCondLst>
                            <p:childTnLst>
                              <p:par>
                                <p:cTn fill="hold" nodeType="afterEffect" presetClass="entr" presetID="2" presetSubtype="2">
                                  <p:stCondLst>
                                    <p:cond delay="1500"/>
                                  </p:stCondLst>
                                  <p:childTnLst>
                                    <p:set>
                                      <p:cBhvr>
                                        <p:cTn dur="1" fill="hold">
                                          <p:stCondLst>
                                            <p:cond delay="0"/>
                                          </p:stCondLst>
                                        </p:cTn>
                                        <p:tgtEl>
                                          <p:spTgt spid="209"/>
                                        </p:tgtEl>
                                        <p:attrNameLst>
                                          <p:attrName>style.visibility</p:attrName>
                                        </p:attrNameLst>
                                      </p:cBhvr>
                                      <p:to>
                                        <p:strVal val="visible"/>
                                      </p:to>
                                    </p:set>
                                    <p:anim calcmode="lin" valueType="num">
                                      <p:cBhvr additive="base">
                                        <p:cTn dur="1000"/>
                                        <p:tgtEl>
                                          <p:spTgt spid="209"/>
                                        </p:tgtEl>
                                        <p:attrNameLst>
                                          <p:attrName>ppt_x</p:attrName>
                                        </p:attrNameLst>
                                      </p:cBhvr>
                                      <p:tavLst>
                                        <p:tav fmla="" tm="0">
                                          <p:val>
                                            <p:strVal val="#ppt_x+1"/>
                                          </p:val>
                                        </p:tav>
                                        <p:tav fmla="" tm="100000">
                                          <p:val>
                                            <p:strVal val="#ppt_x"/>
                                          </p:val>
                                        </p:tav>
                                      </p:tavLst>
                                    </p:anim>
                                  </p:childTnLst>
                                </p:cTn>
                              </p:par>
                            </p:childTnLst>
                          </p:cTn>
                        </p:par>
                        <p:par>
                          <p:cTn fill="hold">
                            <p:stCondLst>
                              <p:cond delay="18000"/>
                            </p:stCondLst>
                            <p:childTnLst>
                              <p:par>
                                <p:cTn fill="hold" nodeType="afterEffect" presetClass="entr" presetID="2" presetSubtype="2">
                                  <p:stCondLst>
                                    <p:cond delay="175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1000"/>
                                        <p:tgtEl>
                                          <p:spTgt spid="214"/>
                                        </p:tgtEl>
                                        <p:attrNameLst>
                                          <p:attrName>ppt_x</p:attrName>
                                        </p:attrNameLst>
                                      </p:cBhvr>
                                      <p:tavLst>
                                        <p:tav fmla="" tm="0">
                                          <p:val>
                                            <p:strVal val="#ppt_x+1"/>
                                          </p:val>
                                        </p:tav>
                                        <p:tav fmla="" tm="100000">
                                          <p:val>
                                            <p:strVal val="#ppt_x"/>
                                          </p:val>
                                        </p:tav>
                                      </p:tavLst>
                                    </p:anim>
                                  </p:childTnLst>
                                </p:cTn>
                              </p:par>
                            </p:childTnLst>
                          </p:cTn>
                        </p:par>
                        <p:par>
                          <p:cTn fill="hold">
                            <p:stCondLst>
                              <p:cond delay="19000"/>
                            </p:stCondLst>
                            <p:childTnLst>
                              <p:par>
                                <p:cTn fill="hold" nodeType="afterEffect" presetClass="entr" presetID="2" presetSubtype="2">
                                  <p:stCondLst>
                                    <p:cond delay="225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1000"/>
                                        <p:tgtEl>
                                          <p:spTgt spid="220"/>
                                        </p:tgtEl>
                                        <p:attrNameLst>
                                          <p:attrName>ppt_x</p:attrName>
                                        </p:attrNameLst>
                                      </p:cBhvr>
                                      <p:tavLst>
                                        <p:tav fmla="" tm="0">
                                          <p:val>
                                            <p:strVal val="#ppt_x+1"/>
                                          </p:val>
                                        </p:tav>
                                        <p:tav fmla="" tm="100000">
                                          <p:val>
                                            <p:strVal val="#ppt_x"/>
                                          </p:val>
                                        </p:tav>
                                      </p:tavLst>
                                    </p:anim>
                                  </p:childTnLst>
                                </p:cTn>
                              </p:par>
                            </p:childTnLst>
                          </p:cTn>
                        </p:par>
                        <p:par>
                          <p:cTn fill="hold">
                            <p:stCondLst>
                              <p:cond delay="20000"/>
                            </p:stCondLst>
                            <p:childTnLst>
                              <p:par>
                                <p:cTn fill="hold" nodeType="afterEffect" presetClass="entr" presetID="2" presetSubtype="2">
                                  <p:stCondLst>
                                    <p:cond delay="1500"/>
                                  </p:stCondLst>
                                  <p:childTnLst>
                                    <p:set>
                                      <p:cBhvr>
                                        <p:cTn dur="1" fill="hold">
                                          <p:stCondLst>
                                            <p:cond delay="0"/>
                                          </p:stCondLst>
                                        </p:cTn>
                                        <p:tgtEl>
                                          <p:spTgt spid="229"/>
                                        </p:tgtEl>
                                        <p:attrNameLst>
                                          <p:attrName>style.visibility</p:attrName>
                                        </p:attrNameLst>
                                      </p:cBhvr>
                                      <p:to>
                                        <p:strVal val="visible"/>
                                      </p:to>
                                    </p:set>
                                    <p:anim calcmode="lin" valueType="num">
                                      <p:cBhvr additive="base">
                                        <p:cTn dur="500"/>
                                        <p:tgtEl>
                                          <p:spTgt spid="229"/>
                                        </p:tgtEl>
                                        <p:attrNameLst>
                                          <p:attrName>ppt_x</p:attrName>
                                        </p:attrNameLst>
                                      </p:cBhvr>
                                      <p:tavLst>
                                        <p:tav fmla="" tm="0">
                                          <p:val>
                                            <p:strVal val="#ppt_x+1"/>
                                          </p:val>
                                        </p:tav>
                                        <p:tav fmla="" tm="100000">
                                          <p:val>
                                            <p:strVal val="#ppt_x"/>
                                          </p:val>
                                        </p:tav>
                                      </p:tavLst>
                                    </p:anim>
                                  </p:childTnLst>
                                </p:cTn>
                              </p:par>
                            </p:childTnLst>
                          </p:cTn>
                        </p:par>
                        <p:par>
                          <p:cTn fill="hold">
                            <p:stCondLst>
                              <p:cond delay="20500"/>
                            </p:stCondLst>
                            <p:childTnLst>
                              <p:par>
                                <p:cTn fill="hold" nodeType="afterEffect" presetClass="entr" presetID="2" presetSubtype="4">
                                  <p:stCondLst>
                                    <p:cond delay="175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500"/>
                                        <p:tgtEl>
                                          <p:spTgt spid="22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34" name="Shape 234"/>
        <p:cNvGrpSpPr/>
        <p:nvPr/>
      </p:nvGrpSpPr>
      <p:grpSpPr>
        <a:xfrm>
          <a:off x="0" y="0"/>
          <a:ext cx="0" cy="0"/>
          <a:chOff x="0" y="0"/>
          <a:chExt cx="0" cy="0"/>
        </a:xfrm>
      </p:grpSpPr>
      <p:sp>
        <p:nvSpPr>
          <p:cNvPr id="235" name="Google Shape;235;p41"/>
          <p:cNvSpPr txBox="1"/>
          <p:nvPr>
            <p:ph type="title"/>
          </p:nvPr>
        </p:nvSpPr>
        <p:spPr>
          <a:xfrm>
            <a:off x="-283700" y="169125"/>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36" name="Google Shape;236;p41"/>
          <p:cNvSpPr txBox="1"/>
          <p:nvPr/>
        </p:nvSpPr>
        <p:spPr>
          <a:xfrm>
            <a:off x="4441425" y="1258850"/>
            <a:ext cx="3876300" cy="57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u="sng">
                <a:solidFill>
                  <a:schemeClr val="hlink"/>
                </a:solidFill>
                <a:hlinkClick r:id="rId3"/>
              </a:rPr>
              <a:t>https://www.youtube.com/watch?v=LijduaiSnQY</a:t>
            </a:r>
            <a:endParaRPr b="1" sz="1600"/>
          </a:p>
          <a:p>
            <a:pPr indent="0" lvl="0" marL="0" rtl="0" algn="l">
              <a:spcBef>
                <a:spcPts val="0"/>
              </a:spcBef>
              <a:spcAft>
                <a:spcPts val="0"/>
              </a:spcAft>
              <a:buNone/>
            </a:pPr>
            <a:r>
              <a:t/>
            </a:r>
            <a:endParaRPr b="1" sz="1600"/>
          </a:p>
        </p:txBody>
      </p:sp>
      <p:sp>
        <p:nvSpPr>
          <p:cNvPr id="237" name="Google Shape;237;p41"/>
          <p:cNvSpPr txBox="1"/>
          <p:nvPr/>
        </p:nvSpPr>
        <p:spPr>
          <a:xfrm>
            <a:off x="494275" y="1112125"/>
            <a:ext cx="3000000" cy="3513900"/>
          </a:xfrm>
          <a:prstGeom prst="rect">
            <a:avLst/>
          </a:prstGeom>
          <a:noFill/>
          <a:ln>
            <a:noFill/>
          </a:ln>
        </p:spPr>
        <p:txBody>
          <a:bodyPr anchorCtr="0" anchor="t" bIns="91425" lIns="91425" spcFirstLastPara="1" rIns="91425" wrap="square" tIns="91425">
            <a:normAutofit fontScale="85000"/>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rPr lang="en" sz="1050">
                <a:solidFill>
                  <a:srgbClr val="131313"/>
                </a:solidFill>
                <a:latin typeface="Roboto"/>
                <a:ea typeface="Roboto"/>
                <a:cs typeface="Roboto"/>
                <a:sym typeface="Roboto"/>
              </a:rPr>
              <a:t>i</a:t>
            </a:r>
            <a:r>
              <a:rPr lang="en">
                <a:solidFill>
                  <a:srgbClr val="131313"/>
                </a:solidFill>
                <a:latin typeface="Roboto"/>
                <a:ea typeface="Roboto"/>
                <a:cs typeface="Roboto"/>
                <a:sym typeface="Roboto"/>
              </a:rPr>
              <a:t>s a celebration honoring the deceased that takes place in Mexico and other parts of Latin America on Nov. 1 and 2.</a:t>
            </a:r>
            <a:endParaRPr>
              <a:solidFill>
                <a:srgbClr val="131313"/>
              </a:solidFill>
              <a:latin typeface="Roboto"/>
              <a:ea typeface="Roboto"/>
              <a:cs typeface="Roboto"/>
              <a:sym typeface="Roboto"/>
            </a:endParaRPr>
          </a:p>
          <a:p>
            <a:pPr indent="0" lvl="0" marL="0" rtl="0" algn="l">
              <a:spcBef>
                <a:spcPts val="0"/>
              </a:spcBef>
              <a:spcAft>
                <a:spcPts val="0"/>
              </a:spcAft>
              <a:buNone/>
            </a:pPr>
            <a:r>
              <a:rPr lang="en">
                <a:solidFill>
                  <a:srgbClr val="131313"/>
                </a:solidFill>
                <a:latin typeface="Roboto"/>
                <a:ea typeface="Roboto"/>
                <a:cs typeface="Roboto"/>
                <a:sym typeface="Roboto"/>
              </a:rPr>
              <a:t>The holiday is celebrated through ritual observations like constructing altars, ofrendas, filled with offerings to the dead and decorating family gravesites to commune with the dead. It is also commemorated through fiestas in which communities gather to celebrate by dancing, playing music, feasting, drinking and masquerading as death. </a:t>
            </a:r>
            <a:endParaRPr>
              <a:solidFill>
                <a:srgbClr val="131313"/>
              </a:solidFill>
              <a:latin typeface="Roboto"/>
              <a:ea typeface="Roboto"/>
              <a:cs typeface="Roboto"/>
              <a:sym typeface="Roboto"/>
            </a:endParaRPr>
          </a:p>
          <a:p>
            <a:pPr indent="0" lvl="0" marL="0" rtl="0" algn="l">
              <a:spcBef>
                <a:spcPts val="0"/>
              </a:spcBef>
              <a:spcAft>
                <a:spcPts val="0"/>
              </a:spcAft>
              <a:buNone/>
            </a:pPr>
            <a:r>
              <a:rPr lang="en">
                <a:solidFill>
                  <a:srgbClr val="131313"/>
                </a:solidFill>
                <a:latin typeface="Roboto"/>
                <a:ea typeface="Roboto"/>
                <a:cs typeface="Roboto"/>
                <a:sym typeface="Roboto"/>
              </a:rPr>
              <a:t>"The beautiful thing about Día de los Muertos is that it allows the pain and difficulty [of death] to be transformed through joyous celebration so that it's not about just sitting in the difficulty of death," </a:t>
            </a:r>
            <a:endParaRPr/>
          </a:p>
        </p:txBody>
      </p:sp>
      <p:pic>
        <p:nvPicPr>
          <p:cNvPr id="238" name="Google Shape;238;p41"/>
          <p:cNvPicPr preferRelativeResize="0"/>
          <p:nvPr/>
        </p:nvPicPr>
        <p:blipFill>
          <a:blip r:embed="rId4">
            <a:alphaModFix/>
          </a:blip>
          <a:stretch>
            <a:fillRect/>
          </a:stretch>
        </p:blipFill>
        <p:spPr>
          <a:xfrm>
            <a:off x="4263075" y="1830350"/>
            <a:ext cx="4170423" cy="26785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42" name="Shape 242"/>
        <p:cNvGrpSpPr/>
        <p:nvPr/>
      </p:nvGrpSpPr>
      <p:grpSpPr>
        <a:xfrm>
          <a:off x="0" y="0"/>
          <a:ext cx="0" cy="0"/>
          <a:chOff x="0" y="0"/>
          <a:chExt cx="0" cy="0"/>
        </a:xfrm>
      </p:grpSpPr>
      <p:sp>
        <p:nvSpPr>
          <p:cNvPr id="243" name="Google Shape;243;p42"/>
          <p:cNvSpPr txBox="1"/>
          <p:nvPr>
            <p:ph type="title"/>
          </p:nvPr>
        </p:nvSpPr>
        <p:spPr>
          <a:xfrm>
            <a:off x="35525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44" name="Google Shape;244;p42"/>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p:txBody>
      </p:sp>
      <p:pic>
        <p:nvPicPr>
          <p:cNvPr id="245" name="Google Shape;245;p42"/>
          <p:cNvPicPr preferRelativeResize="0"/>
          <p:nvPr/>
        </p:nvPicPr>
        <p:blipFill>
          <a:blip r:embed="rId3">
            <a:alphaModFix/>
          </a:blip>
          <a:stretch>
            <a:fillRect/>
          </a:stretch>
        </p:blipFill>
        <p:spPr>
          <a:xfrm>
            <a:off x="3044300" y="1256850"/>
            <a:ext cx="5344925" cy="27393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49" name="Shape 249"/>
        <p:cNvGrpSpPr/>
        <p:nvPr/>
      </p:nvGrpSpPr>
      <p:grpSpPr>
        <a:xfrm>
          <a:off x="0" y="0"/>
          <a:ext cx="0" cy="0"/>
          <a:chOff x="0" y="0"/>
          <a:chExt cx="0" cy="0"/>
        </a:xfrm>
      </p:grpSpPr>
      <p:sp>
        <p:nvSpPr>
          <p:cNvPr id="250" name="Google Shape;250;p43"/>
          <p:cNvSpPr txBox="1"/>
          <p:nvPr>
            <p:ph type="title"/>
          </p:nvPr>
        </p:nvSpPr>
        <p:spPr>
          <a:xfrm>
            <a:off x="35525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51" name="Google Shape;251;p43"/>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p:txBody>
      </p:sp>
      <p:pic>
        <p:nvPicPr>
          <p:cNvPr id="252" name="Google Shape;252;p43"/>
          <p:cNvPicPr preferRelativeResize="0"/>
          <p:nvPr/>
        </p:nvPicPr>
        <p:blipFill>
          <a:blip r:embed="rId3">
            <a:alphaModFix/>
          </a:blip>
          <a:stretch>
            <a:fillRect/>
          </a:stretch>
        </p:blipFill>
        <p:spPr>
          <a:xfrm>
            <a:off x="3206475" y="1612125"/>
            <a:ext cx="5344927" cy="264270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56" name="Shape 256"/>
        <p:cNvGrpSpPr/>
        <p:nvPr/>
      </p:nvGrpSpPr>
      <p:grpSpPr>
        <a:xfrm>
          <a:off x="0" y="0"/>
          <a:ext cx="0" cy="0"/>
          <a:chOff x="0" y="0"/>
          <a:chExt cx="0" cy="0"/>
        </a:xfrm>
      </p:grpSpPr>
      <p:sp>
        <p:nvSpPr>
          <p:cNvPr id="257" name="Google Shape;257;p44"/>
          <p:cNvSpPr txBox="1"/>
          <p:nvPr>
            <p:ph type="title"/>
          </p:nvPr>
        </p:nvSpPr>
        <p:spPr>
          <a:xfrm>
            <a:off x="35525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58" name="Google Shape;258;p44"/>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p:txBody>
      </p:sp>
      <p:pic>
        <p:nvPicPr>
          <p:cNvPr id="259" name="Google Shape;259;p44"/>
          <p:cNvPicPr preferRelativeResize="0"/>
          <p:nvPr/>
        </p:nvPicPr>
        <p:blipFill>
          <a:blip r:embed="rId3">
            <a:alphaModFix/>
          </a:blip>
          <a:stretch>
            <a:fillRect/>
          </a:stretch>
        </p:blipFill>
        <p:spPr>
          <a:xfrm>
            <a:off x="3157275" y="1419050"/>
            <a:ext cx="5733927" cy="300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9000"/>
        </a:solidFill>
      </p:bgPr>
    </p:bg>
    <p:spTree>
      <p:nvGrpSpPr>
        <p:cNvPr id="263" name="Shape 263"/>
        <p:cNvGrpSpPr/>
        <p:nvPr/>
      </p:nvGrpSpPr>
      <p:grpSpPr>
        <a:xfrm>
          <a:off x="0" y="0"/>
          <a:ext cx="0" cy="0"/>
          <a:chOff x="0" y="0"/>
          <a:chExt cx="0" cy="0"/>
        </a:xfrm>
      </p:grpSpPr>
      <p:sp>
        <p:nvSpPr>
          <p:cNvPr id="264" name="Google Shape;264;p45"/>
          <p:cNvSpPr txBox="1"/>
          <p:nvPr>
            <p:ph type="title"/>
          </p:nvPr>
        </p:nvSpPr>
        <p:spPr>
          <a:xfrm>
            <a:off x="355250" y="239400"/>
            <a:ext cx="8297400" cy="610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400">
                <a:solidFill>
                  <a:srgbClr val="0F0F0F"/>
                </a:solidFill>
                <a:highlight>
                  <a:srgbClr val="FFFFFF"/>
                </a:highlight>
                <a:latin typeface="Roboto"/>
                <a:ea typeface="Roboto"/>
                <a:cs typeface="Roboto"/>
                <a:sym typeface="Roboto"/>
              </a:rPr>
              <a:t>Día de los Muertos</a:t>
            </a:r>
            <a:endParaRPr b="1" sz="2400">
              <a:solidFill>
                <a:srgbClr val="0F0F0F"/>
              </a:solidFill>
              <a:highlight>
                <a:srgbClr val="FFFFFF"/>
              </a:highlight>
              <a:latin typeface="Roboto"/>
              <a:ea typeface="Roboto"/>
              <a:cs typeface="Roboto"/>
              <a:sym typeface="Roboto"/>
            </a:endParaRPr>
          </a:p>
          <a:p>
            <a:pPr indent="0" lvl="0" marL="0" rtl="0" algn="ctr">
              <a:lnSpc>
                <a:spcPct val="115000"/>
              </a:lnSpc>
              <a:spcBef>
                <a:spcPts val="0"/>
              </a:spcBef>
              <a:spcAft>
                <a:spcPts val="1200"/>
              </a:spcAft>
              <a:buClr>
                <a:srgbClr val="000000"/>
              </a:buClr>
              <a:buSzPts val="891"/>
              <a:buFont typeface="Arial"/>
              <a:buNone/>
            </a:pPr>
            <a:r>
              <a:t/>
            </a:r>
            <a:endParaRPr sz="2000"/>
          </a:p>
        </p:txBody>
      </p:sp>
      <p:sp>
        <p:nvSpPr>
          <p:cNvPr id="265" name="Google Shape;265;p45"/>
          <p:cNvSpPr txBox="1"/>
          <p:nvPr/>
        </p:nvSpPr>
        <p:spPr>
          <a:xfrm>
            <a:off x="494275" y="1112125"/>
            <a:ext cx="3000000" cy="35139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 sz="1600">
                <a:solidFill>
                  <a:srgbClr val="131313"/>
                </a:solidFill>
                <a:highlight>
                  <a:srgbClr val="FFFF00"/>
                </a:highlight>
                <a:latin typeface="Roboto"/>
                <a:ea typeface="Roboto"/>
                <a:cs typeface="Roboto"/>
                <a:sym typeface="Roboto"/>
              </a:rPr>
              <a:t>Día de los Muertos</a:t>
            </a:r>
            <a:r>
              <a:rPr lang="en" sz="1600">
                <a:solidFill>
                  <a:srgbClr val="131313"/>
                </a:solidFill>
                <a:latin typeface="Roboto"/>
                <a:ea typeface="Roboto"/>
                <a:cs typeface="Roboto"/>
                <a:sym typeface="Roboto"/>
              </a:rPr>
              <a:t> </a:t>
            </a:r>
            <a:endParaRPr sz="1600">
              <a:solidFill>
                <a:srgbClr val="131313"/>
              </a:solidFill>
              <a:latin typeface="Roboto"/>
              <a:ea typeface="Roboto"/>
              <a:cs typeface="Roboto"/>
              <a:sym typeface="Roboto"/>
            </a:endParaRPr>
          </a:p>
          <a:p>
            <a:pPr indent="0" lvl="0" marL="0" rtl="0" algn="l">
              <a:spcBef>
                <a:spcPts val="0"/>
              </a:spcBef>
              <a:spcAft>
                <a:spcPts val="0"/>
              </a:spcAft>
              <a:buNone/>
            </a:pPr>
            <a:r>
              <a:t/>
            </a:r>
            <a:endParaRPr>
              <a:solidFill>
                <a:srgbClr val="131313"/>
              </a:solidFill>
              <a:latin typeface="Roboto"/>
              <a:ea typeface="Roboto"/>
              <a:cs typeface="Roboto"/>
              <a:sym typeface="Roboto"/>
            </a:endParaRPr>
          </a:p>
        </p:txBody>
      </p:sp>
      <p:pic>
        <p:nvPicPr>
          <p:cNvPr id="266" name="Google Shape;266;p45"/>
          <p:cNvPicPr preferRelativeResize="0"/>
          <p:nvPr/>
        </p:nvPicPr>
        <p:blipFill>
          <a:blip r:embed="rId3">
            <a:alphaModFix/>
          </a:blip>
          <a:stretch>
            <a:fillRect/>
          </a:stretch>
        </p:blipFill>
        <p:spPr>
          <a:xfrm>
            <a:off x="3237350" y="1395875"/>
            <a:ext cx="5344925" cy="268153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